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8" r:id="rId3"/>
    <p:sldId id="268" r:id="rId4"/>
    <p:sldId id="267" r:id="rId5"/>
    <p:sldId id="257" r:id="rId6"/>
    <p:sldId id="275" r:id="rId7"/>
    <p:sldId id="276" r:id="rId8"/>
    <p:sldId id="269" r:id="rId9"/>
    <p:sldId id="260" r:id="rId10"/>
    <p:sldId id="272" r:id="rId11"/>
    <p:sldId id="277" r:id="rId12"/>
    <p:sldId id="278" r:id="rId13"/>
    <p:sldId id="270" r:id="rId14"/>
    <p:sldId id="287" r:id="rId15"/>
    <p:sldId id="294" r:id="rId16"/>
    <p:sldId id="296" r:id="rId17"/>
    <p:sldId id="284" r:id="rId18"/>
    <p:sldId id="285" r:id="rId19"/>
    <p:sldId id="286" r:id="rId20"/>
    <p:sldId id="282" r:id="rId21"/>
    <p:sldId id="259" r:id="rId22"/>
    <p:sldId id="288" r:id="rId23"/>
    <p:sldId id="261" r:id="rId24"/>
    <p:sldId id="289" r:id="rId25"/>
    <p:sldId id="263" r:id="rId26"/>
    <p:sldId id="291" r:id="rId27"/>
    <p:sldId id="290" r:id="rId28"/>
    <p:sldId id="292" r:id="rId29"/>
    <p:sldId id="293" r:id="rId30"/>
    <p:sldId id="297" r:id="rId31"/>
    <p:sldId id="265" r:id="rId32"/>
  </p:sldIdLst>
  <p:sldSz cx="12192000" cy="6858000"/>
  <p:notesSz cx="6858000" cy="9144000"/>
  <p:embeddedFontLst>
    <p:embeddedFont>
      <p:font typeface="맑은 고딕" panose="020B0503020000020004" pitchFamily="34" charset="-127"/>
      <p:regular r:id="rId33"/>
      <p:bold r:id="rId34"/>
    </p:embeddedFont>
    <p:embeddedFont>
      <p:font typeface="휴먼옛체" panose="02030504000101010101" pitchFamily="18" charset="-127"/>
      <p:regular r:id="rId35"/>
    </p:embeddedFont>
    <p:embeddedFont>
      <p:font typeface="DX영화자막 M" panose="02020600000000000000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9D8E"/>
    <a:srgbClr val="9A8B85"/>
    <a:srgbClr val="D9C6B4"/>
    <a:srgbClr val="D1C9C1"/>
    <a:srgbClr val="73655F"/>
    <a:srgbClr val="C80000"/>
    <a:srgbClr val="C00000"/>
    <a:srgbClr val="647C9C"/>
    <a:srgbClr val="CAA0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5" autoAdjust="0"/>
    <p:restoredTop sz="94648" autoAdjust="0"/>
  </p:normalViewPr>
  <p:slideViewPr>
    <p:cSldViewPr snapToGrid="0" showGuides="1">
      <p:cViewPr varScale="1">
        <p:scale>
          <a:sx n="116" d="100"/>
          <a:sy n="116" d="100"/>
        </p:scale>
        <p:origin x="224" y="20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FEE76-6E78-4C84-ADC9-1148C636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784BF5-800A-46A6-AAC9-B872BCFF7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E682C-C665-4DF6-B257-65A7FF20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182B8-B9A5-4DDA-864F-681A56E6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95872-740B-4464-B02B-C5CE521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02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1591E-3FC9-404A-851B-3F50EFAC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422B27-0FCA-49D0-9253-B8EE4E1B0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CB248-0394-4F92-A2AA-5123AA12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04A97-DF8D-4E01-B48C-4FF45094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4EC08-DBC8-4657-AD8E-7A67D0D1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06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30DDFB-EE15-43C7-97A1-70514323A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05EF4-D130-49B5-B811-5DD9D28BA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5B0B9-C9E5-4D48-AC9B-618DF43E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572A0-5D75-43C7-BCBC-B9A3A542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D58AB-D06C-4524-B50F-A722724B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9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B0BE9-2AF4-4A76-B503-0415C3B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2F21EE-86CE-40EC-B1BE-92F51FA46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B99A9-2C5F-4951-94FA-866CF23B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74016-252D-4ED8-AF66-9E606C71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3F533-DAD2-4762-9A6D-9F1122C4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6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E8F38-F195-4AA8-962A-1AC3FD34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D1F3A-15D6-4447-9D75-5CB83C91D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3CDF8-CA20-448E-8C02-0A0F22AE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50256-B833-4F40-9170-56076DB5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63A9A-42E6-4832-833B-BE321254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9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D19B4-07AB-4356-9EF8-42FFCC7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5FA42-9E9B-4AB1-9638-D5BB258AD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4BAB7-5A0F-4A29-8FFA-0B8685701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E6574-8284-40C8-B434-952A042D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08534-3BFC-451A-83DF-21B067AB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E1960A-AAAF-4C11-84FD-4EF476C0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2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B6CA8-1A1C-47C6-8FEE-24C44B03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83B42A-7097-47C1-A099-0A2E99C67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AFD360-D974-491F-9AD5-555211161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1C2A48-D365-4321-B357-F4D5AA10C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4F6394-EE26-41D7-B3C8-8AD4BA412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94DDE0-2B6C-4144-AC18-07D523BB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BFDF41-2509-452F-A8B9-0E830008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EC57AB-C074-4B89-9BF9-93735926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375A5-37C6-4D0B-BE27-CE73007B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4A0964-93E7-4E15-BB65-EDCFE145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3433DF-7CCA-492B-A83D-ABC6B282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522FE-17F1-4C8C-8548-893EED57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9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0F46BB-086D-4F08-9FED-8B2C0F56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9ED52F-13AA-4F48-A5AC-3BC0255B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864C1-8D4F-471E-88AC-FB13B945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91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0E302-291B-47DD-8C38-A1252279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3860B-9F6B-4D6A-86D1-7722A063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AA0963-2E73-4C4E-97BB-ECBD67B83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D3D990-B757-4192-B5C2-606F3216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64F6-DA32-4792-A079-34B7596E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238720-8E10-4CC9-B627-0C1119E4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4A02E-4F6F-465A-9D88-CE95EBB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F618C0-7A10-4F98-A2A5-21CCC9869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3B6811-AAA6-40E2-87E8-2F15059E9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E14892-374D-4CA2-9D45-835A13B6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1479E-AACD-431E-9F22-391971C1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15B6B-276A-4B37-8CF1-CA03A7B6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A43F28-7B18-4173-ABE8-53538C45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835BA-8979-4500-B9A4-ECBD23127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21B4A-0C47-490A-B021-112D2C625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25CB-FF6E-43D1-B757-B7A1C2811E0A}" type="datetimeFigureOut">
              <a:rPr lang="ko-KR" altLang="en-US" smtClean="0"/>
              <a:t>2021. 11. 17.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99B8C-6264-4D58-9F0C-8EE80DFD2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190FA-5E13-4787-AEA4-E92E985E5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1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8653E64-1B5B-4963-8806-458AA92BB50C}"/>
              </a:ext>
            </a:extLst>
          </p:cNvPr>
          <p:cNvCxnSpPr>
            <a:cxnSpLocks/>
          </p:cNvCxnSpPr>
          <p:nvPr/>
        </p:nvCxnSpPr>
        <p:spPr>
          <a:xfrm>
            <a:off x="4083328" y="3512445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73DDF63-EE2F-47A8-B238-BDFE8D309D98}"/>
              </a:ext>
            </a:extLst>
          </p:cNvPr>
          <p:cNvCxnSpPr>
            <a:cxnSpLocks/>
          </p:cNvCxnSpPr>
          <p:nvPr/>
        </p:nvCxnSpPr>
        <p:spPr>
          <a:xfrm>
            <a:off x="4083328" y="3578218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F67B40-87AF-436D-B3E0-EEBC7AB9C232}"/>
              </a:ext>
            </a:extLst>
          </p:cNvPr>
          <p:cNvCxnSpPr>
            <a:cxnSpLocks/>
          </p:cNvCxnSpPr>
          <p:nvPr/>
        </p:nvCxnSpPr>
        <p:spPr>
          <a:xfrm>
            <a:off x="4083328" y="4117232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0B784F2-1A7A-440F-9D02-B84AEC1600B6}"/>
              </a:ext>
            </a:extLst>
          </p:cNvPr>
          <p:cNvCxnSpPr>
            <a:cxnSpLocks/>
          </p:cNvCxnSpPr>
          <p:nvPr/>
        </p:nvCxnSpPr>
        <p:spPr>
          <a:xfrm>
            <a:off x="4083328" y="4183005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B620A68-AC1D-44B2-8568-85F803BB5C87}"/>
              </a:ext>
            </a:extLst>
          </p:cNvPr>
          <p:cNvCxnSpPr>
            <a:cxnSpLocks/>
          </p:cNvCxnSpPr>
          <p:nvPr/>
        </p:nvCxnSpPr>
        <p:spPr>
          <a:xfrm>
            <a:off x="4083328" y="4731646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CB7877B-9D9F-4269-A520-A7B88933639B}"/>
              </a:ext>
            </a:extLst>
          </p:cNvPr>
          <p:cNvCxnSpPr>
            <a:cxnSpLocks/>
          </p:cNvCxnSpPr>
          <p:nvPr/>
        </p:nvCxnSpPr>
        <p:spPr>
          <a:xfrm>
            <a:off x="4083328" y="4797419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507EC54-7044-4C0E-BE4F-D1B9CAC7971D}"/>
              </a:ext>
            </a:extLst>
          </p:cNvPr>
          <p:cNvCxnSpPr>
            <a:cxnSpLocks/>
          </p:cNvCxnSpPr>
          <p:nvPr/>
        </p:nvCxnSpPr>
        <p:spPr>
          <a:xfrm>
            <a:off x="4261385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08236D-FFA6-445D-8C0F-72A55C35586E}"/>
              </a:ext>
            </a:extLst>
          </p:cNvPr>
          <p:cNvCxnSpPr>
            <a:cxnSpLocks/>
          </p:cNvCxnSpPr>
          <p:nvPr/>
        </p:nvCxnSpPr>
        <p:spPr>
          <a:xfrm>
            <a:off x="4894046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0D4F126-18D4-4E9E-9F7E-D9F4AD4F1113}"/>
              </a:ext>
            </a:extLst>
          </p:cNvPr>
          <p:cNvCxnSpPr>
            <a:cxnSpLocks/>
          </p:cNvCxnSpPr>
          <p:nvPr/>
        </p:nvCxnSpPr>
        <p:spPr>
          <a:xfrm>
            <a:off x="5526707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121804-273B-483A-8F0B-B0E8E37B6B98}"/>
              </a:ext>
            </a:extLst>
          </p:cNvPr>
          <p:cNvCxnSpPr>
            <a:cxnSpLocks/>
          </p:cNvCxnSpPr>
          <p:nvPr/>
        </p:nvCxnSpPr>
        <p:spPr>
          <a:xfrm>
            <a:off x="6159368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733384-4F0E-49EB-B3F1-8BAEF5AC3F67}"/>
              </a:ext>
            </a:extLst>
          </p:cNvPr>
          <p:cNvCxnSpPr>
            <a:cxnSpLocks/>
          </p:cNvCxnSpPr>
          <p:nvPr/>
        </p:nvCxnSpPr>
        <p:spPr>
          <a:xfrm>
            <a:off x="6792029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4FF7742-074D-4F81-B17F-F96944085AB2}"/>
              </a:ext>
            </a:extLst>
          </p:cNvPr>
          <p:cNvCxnSpPr>
            <a:cxnSpLocks/>
          </p:cNvCxnSpPr>
          <p:nvPr/>
        </p:nvCxnSpPr>
        <p:spPr>
          <a:xfrm>
            <a:off x="7424690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0CC167B-7844-429E-A6A0-FD769D301399}"/>
              </a:ext>
            </a:extLst>
          </p:cNvPr>
          <p:cNvCxnSpPr>
            <a:cxnSpLocks/>
          </p:cNvCxnSpPr>
          <p:nvPr/>
        </p:nvCxnSpPr>
        <p:spPr>
          <a:xfrm>
            <a:off x="8057351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54F6422-C07B-4A24-A872-945D83BB3C0E}"/>
              </a:ext>
            </a:extLst>
          </p:cNvPr>
          <p:cNvCxnSpPr>
            <a:cxnSpLocks/>
          </p:cNvCxnSpPr>
          <p:nvPr/>
        </p:nvCxnSpPr>
        <p:spPr>
          <a:xfrm>
            <a:off x="7424690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07EABB1-DCCB-4208-A1FD-068F2A164753}"/>
              </a:ext>
            </a:extLst>
          </p:cNvPr>
          <p:cNvCxnSpPr>
            <a:cxnSpLocks/>
          </p:cNvCxnSpPr>
          <p:nvPr/>
        </p:nvCxnSpPr>
        <p:spPr>
          <a:xfrm>
            <a:off x="6792029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110AACC-438A-49B3-83BA-9DEF4963FDB4}"/>
              </a:ext>
            </a:extLst>
          </p:cNvPr>
          <p:cNvCxnSpPr>
            <a:cxnSpLocks/>
          </p:cNvCxnSpPr>
          <p:nvPr/>
        </p:nvCxnSpPr>
        <p:spPr>
          <a:xfrm>
            <a:off x="6159368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0981B85-2CA6-4F72-A88B-C5783BCEC117}"/>
              </a:ext>
            </a:extLst>
          </p:cNvPr>
          <p:cNvCxnSpPr>
            <a:cxnSpLocks/>
          </p:cNvCxnSpPr>
          <p:nvPr/>
        </p:nvCxnSpPr>
        <p:spPr>
          <a:xfrm>
            <a:off x="5526707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BD06D5-55E7-4C6D-A58B-5B13C79D276D}"/>
              </a:ext>
            </a:extLst>
          </p:cNvPr>
          <p:cNvCxnSpPr>
            <a:cxnSpLocks/>
          </p:cNvCxnSpPr>
          <p:nvPr/>
        </p:nvCxnSpPr>
        <p:spPr>
          <a:xfrm>
            <a:off x="4894046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F9D93F9-835C-4A61-AFF2-BA78C704D7F7}"/>
              </a:ext>
            </a:extLst>
          </p:cNvPr>
          <p:cNvCxnSpPr>
            <a:cxnSpLocks/>
          </p:cNvCxnSpPr>
          <p:nvPr/>
        </p:nvCxnSpPr>
        <p:spPr>
          <a:xfrm>
            <a:off x="4261385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EDDC5C8-4E88-4623-9FA3-388154DCB67D}"/>
              </a:ext>
            </a:extLst>
          </p:cNvPr>
          <p:cNvCxnSpPr>
            <a:cxnSpLocks/>
          </p:cNvCxnSpPr>
          <p:nvPr/>
        </p:nvCxnSpPr>
        <p:spPr>
          <a:xfrm>
            <a:off x="8057351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CCBE430-2E53-4EBB-B483-A7F3D40C3625}"/>
              </a:ext>
            </a:extLst>
          </p:cNvPr>
          <p:cNvSpPr txBox="1"/>
          <p:nvPr/>
        </p:nvSpPr>
        <p:spPr>
          <a:xfrm>
            <a:off x="5311809" y="361498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endParaRPr lang="ko-KR" altLang="en-US" sz="2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C5559D-041E-409A-8814-717E504AFB67}"/>
              </a:ext>
            </a:extLst>
          </p:cNvPr>
          <p:cNvSpPr txBox="1"/>
          <p:nvPr/>
        </p:nvSpPr>
        <p:spPr>
          <a:xfrm>
            <a:off x="5630284" y="362851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0F3848-F5D1-43DE-B102-2F616FCE0339}"/>
              </a:ext>
            </a:extLst>
          </p:cNvPr>
          <p:cNvSpPr txBox="1"/>
          <p:nvPr/>
        </p:nvSpPr>
        <p:spPr>
          <a:xfrm>
            <a:off x="6263120" y="36265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께</a:t>
            </a:r>
            <a:endParaRPr lang="ko-KR" altLang="en-US" sz="2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AD6226-B4D9-4AC2-8FFC-BFBA3FC4C4B5}"/>
              </a:ext>
            </a:extLst>
          </p:cNvPr>
          <p:cNvSpPr txBox="1"/>
          <p:nvPr/>
        </p:nvSpPr>
        <p:spPr>
          <a:xfrm>
            <a:off x="5648139" y="4231325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B5A502-626E-4B9F-9784-488C924CC7F6}"/>
              </a:ext>
            </a:extLst>
          </p:cNvPr>
          <p:cNvSpPr txBox="1"/>
          <p:nvPr/>
        </p:nvSpPr>
        <p:spPr>
          <a:xfrm>
            <a:off x="4367910" y="422633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DA8342-B24A-4083-BFEF-646C5D532443}"/>
              </a:ext>
            </a:extLst>
          </p:cNvPr>
          <p:cNvSpPr txBox="1"/>
          <p:nvPr/>
        </p:nvSpPr>
        <p:spPr>
          <a:xfrm>
            <a:off x="4983435" y="4231324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22A5B3-310C-4B0D-B563-95074038759D}"/>
              </a:ext>
            </a:extLst>
          </p:cNvPr>
          <p:cNvSpPr txBox="1"/>
          <p:nvPr/>
        </p:nvSpPr>
        <p:spPr>
          <a:xfrm>
            <a:off x="6231742" y="4231323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22426A-EDE7-4972-BA80-F71306DBA258}"/>
              </a:ext>
            </a:extLst>
          </p:cNvPr>
          <p:cNvSpPr txBox="1"/>
          <p:nvPr/>
        </p:nvSpPr>
        <p:spPr>
          <a:xfrm>
            <a:off x="6864397" y="4246823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51402-AD1C-4766-816D-91425216020D}"/>
              </a:ext>
            </a:extLst>
          </p:cNvPr>
          <p:cNvSpPr txBox="1"/>
          <p:nvPr/>
        </p:nvSpPr>
        <p:spPr>
          <a:xfrm>
            <a:off x="4224314" y="5004487"/>
            <a:ext cx="399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2021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SKKU AI x </a:t>
            </a:r>
            <a:r>
              <a:rPr lang="en-US" altLang="ko-KR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Bookathon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수필 쓰기 대회</a:t>
            </a:r>
          </a:p>
        </p:txBody>
      </p:sp>
      <p:pic>
        <p:nvPicPr>
          <p:cNvPr id="50" name="그림 49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7D63E280-2250-45FB-8FFA-98253549A7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1545736"/>
            <a:ext cx="1375565" cy="137556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B0F17E8-9DE2-6042-8218-69EFFDF5C8C0}"/>
              </a:ext>
            </a:extLst>
          </p:cNvPr>
          <p:cNvSpPr txBox="1"/>
          <p:nvPr/>
        </p:nvSpPr>
        <p:spPr>
          <a:xfrm>
            <a:off x="6755015" y="361498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endParaRPr lang="ko-KR" altLang="en-US" sz="2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21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B86DC0-16BD-403C-ABC7-45AD1C741A1A}"/>
              </a:ext>
            </a:extLst>
          </p:cNvPr>
          <p:cNvGrpSpPr/>
          <p:nvPr/>
        </p:nvGrpSpPr>
        <p:grpSpPr>
          <a:xfrm>
            <a:off x="3702000" y="909092"/>
            <a:ext cx="4788000" cy="680187"/>
            <a:chOff x="3702000" y="828576"/>
            <a:chExt cx="4788000" cy="68018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D2CFA05-2ED1-4447-B948-DD57C019D31F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66C8B6B-8D7A-427A-8963-EECB4DBDE32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55A034F-7C1F-4EAD-93FF-221B3E720271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16C761E-0824-4980-9574-37CFEF31582B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5C8185D-36C1-44FB-8D30-3410524424CA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BB01444-61B3-4D2E-85DB-CD4FCE10DDE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0E81BC9-91C9-49FB-BF27-0A8550E3EC0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59621B2-BFC8-4F19-9B6E-ECB288A9559F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EEE4F93-57EB-4C7B-84C2-9D682DB9EB0E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CC3042C-DF92-4699-AC14-32A1342FD7C2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0C27F0C-A48F-4497-96C2-9C1B73E06BCC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CBB39E-2A6A-4DA3-8F65-A9B479A84CF4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BBE7EF-778E-4A49-8D0E-9AC2C9455277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4D9988-1B10-43DE-AE20-B367D81BEE22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0FCEF1-C244-443F-8E08-B29EE076BF8C}"/>
                </a:ext>
              </a:extLst>
            </p:cNvPr>
            <p:cNvSpPr txBox="1"/>
            <p:nvPr/>
          </p:nvSpPr>
          <p:spPr>
            <a:xfrm>
              <a:off x="6520003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전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6EB80D-E405-4E87-9B6E-18ED7BF2FCA2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처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941A29D-0EEE-47CE-B426-E951EB5F7409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6AA262-C4A6-49CF-A983-C8C1C62518EA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리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AA0DE12-B460-9D4C-83D4-6964AC481C19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6847E7-3E51-404F-8134-ADDA0DE671F1}"/>
              </a:ext>
            </a:extLst>
          </p:cNvPr>
          <p:cNvSpPr/>
          <p:nvPr/>
        </p:nvSpPr>
        <p:spPr>
          <a:xfrm>
            <a:off x="7851778" y="3633134"/>
            <a:ext cx="41127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노이즈로 작용하는 </a:t>
            </a:r>
            <a:r>
              <a:rPr lang="en-US" altLang="ko-KR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en-US" altLang="ko-KR" dirty="0" err="1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bad_characher</a:t>
            </a:r>
            <a:r>
              <a:rPr lang="en-US" altLang="ko-KR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’ </a:t>
            </a: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제거</a:t>
            </a:r>
            <a:endParaRPr lang="en-US" altLang="ko-KR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1200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특수 기호로 표현된 구두점을 일반적으로 활용되는 형태의 구두점으로 치환</a:t>
            </a:r>
            <a:endParaRPr lang="en-US" altLang="ko-KR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B8E82CD-3828-5B41-8423-5269BDE4E1DA}"/>
              </a:ext>
            </a:extLst>
          </p:cNvPr>
          <p:cNvSpPr/>
          <p:nvPr/>
        </p:nvSpPr>
        <p:spPr>
          <a:xfrm>
            <a:off x="8043148" y="2899339"/>
            <a:ext cx="1586009" cy="487788"/>
          </a:xfrm>
          <a:custGeom>
            <a:avLst/>
            <a:gdLst>
              <a:gd name="connsiteX0" fmla="*/ 0 w 1586009"/>
              <a:gd name="connsiteY0" fmla="*/ 0 h 487788"/>
              <a:gd name="connsiteX1" fmla="*/ 1586009 w 1586009"/>
              <a:gd name="connsiteY1" fmla="*/ 0 h 487788"/>
              <a:gd name="connsiteX2" fmla="*/ 1586009 w 1586009"/>
              <a:gd name="connsiteY2" fmla="*/ 487788 h 487788"/>
              <a:gd name="connsiteX3" fmla="*/ 0 w 1586009"/>
              <a:gd name="connsiteY3" fmla="*/ 487788 h 487788"/>
              <a:gd name="connsiteX4" fmla="*/ 0 w 1586009"/>
              <a:gd name="connsiteY4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009" h="487788" extrusionOk="0">
                <a:moveTo>
                  <a:pt x="0" y="0"/>
                </a:moveTo>
                <a:cubicBezTo>
                  <a:pt x="467289" y="-63682"/>
                  <a:pt x="993075" y="109995"/>
                  <a:pt x="1586009" y="0"/>
                </a:cubicBezTo>
                <a:cubicBezTo>
                  <a:pt x="1567348" y="85762"/>
                  <a:pt x="1549151" y="279246"/>
                  <a:pt x="1586009" y="487788"/>
                </a:cubicBezTo>
                <a:cubicBezTo>
                  <a:pt x="931536" y="542861"/>
                  <a:pt x="370173" y="392708"/>
                  <a:pt x="0" y="487788"/>
                </a:cubicBezTo>
                <a:cubicBezTo>
                  <a:pt x="14357" y="340894"/>
                  <a:pt x="31857" y="149382"/>
                  <a:pt x="0" y="0"/>
                </a:cubicBezTo>
                <a:close/>
              </a:path>
            </a:pathLst>
          </a:custGeom>
          <a:noFill/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5FC37D6-3FA8-AC4D-AAA0-03B4E66CB8D5}"/>
              </a:ext>
            </a:extLst>
          </p:cNvPr>
          <p:cNvSpPr/>
          <p:nvPr/>
        </p:nvSpPr>
        <p:spPr>
          <a:xfrm>
            <a:off x="8021600" y="2937840"/>
            <a:ext cx="1586009" cy="487788"/>
          </a:xfrm>
          <a:custGeom>
            <a:avLst/>
            <a:gdLst>
              <a:gd name="connsiteX0" fmla="*/ 0 w 1586009"/>
              <a:gd name="connsiteY0" fmla="*/ 0 h 487788"/>
              <a:gd name="connsiteX1" fmla="*/ 560390 w 1586009"/>
              <a:gd name="connsiteY1" fmla="*/ 0 h 487788"/>
              <a:gd name="connsiteX2" fmla="*/ 1120780 w 1586009"/>
              <a:gd name="connsiteY2" fmla="*/ 0 h 487788"/>
              <a:gd name="connsiteX3" fmla="*/ 1586009 w 1586009"/>
              <a:gd name="connsiteY3" fmla="*/ 0 h 487788"/>
              <a:gd name="connsiteX4" fmla="*/ 1586009 w 1586009"/>
              <a:gd name="connsiteY4" fmla="*/ 487788 h 487788"/>
              <a:gd name="connsiteX5" fmla="*/ 1041479 w 1586009"/>
              <a:gd name="connsiteY5" fmla="*/ 487788 h 487788"/>
              <a:gd name="connsiteX6" fmla="*/ 560390 w 1586009"/>
              <a:gd name="connsiteY6" fmla="*/ 487788 h 487788"/>
              <a:gd name="connsiteX7" fmla="*/ 0 w 1586009"/>
              <a:gd name="connsiteY7" fmla="*/ 487788 h 487788"/>
              <a:gd name="connsiteX8" fmla="*/ 0 w 1586009"/>
              <a:gd name="connsiteY8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6009" h="487788" fill="none" extrusionOk="0">
                <a:moveTo>
                  <a:pt x="0" y="0"/>
                </a:moveTo>
                <a:cubicBezTo>
                  <a:pt x="258117" y="-45343"/>
                  <a:pt x="446966" y="65623"/>
                  <a:pt x="560390" y="0"/>
                </a:cubicBezTo>
                <a:cubicBezTo>
                  <a:pt x="673814" y="-65623"/>
                  <a:pt x="855873" y="23704"/>
                  <a:pt x="1120780" y="0"/>
                </a:cubicBezTo>
                <a:cubicBezTo>
                  <a:pt x="1385687" y="-23704"/>
                  <a:pt x="1455625" y="52704"/>
                  <a:pt x="1586009" y="0"/>
                </a:cubicBezTo>
                <a:cubicBezTo>
                  <a:pt x="1598349" y="122807"/>
                  <a:pt x="1559770" y="315633"/>
                  <a:pt x="1586009" y="487788"/>
                </a:cubicBezTo>
                <a:cubicBezTo>
                  <a:pt x="1453220" y="546440"/>
                  <a:pt x="1159788" y="484265"/>
                  <a:pt x="1041479" y="487788"/>
                </a:cubicBezTo>
                <a:cubicBezTo>
                  <a:pt x="923170" y="491311"/>
                  <a:pt x="761740" y="454385"/>
                  <a:pt x="560390" y="487788"/>
                </a:cubicBezTo>
                <a:cubicBezTo>
                  <a:pt x="359040" y="521191"/>
                  <a:pt x="174135" y="478717"/>
                  <a:pt x="0" y="487788"/>
                </a:cubicBezTo>
                <a:cubicBezTo>
                  <a:pt x="-16106" y="323226"/>
                  <a:pt x="43387" y="135647"/>
                  <a:pt x="0" y="0"/>
                </a:cubicBezTo>
                <a:close/>
              </a:path>
              <a:path w="1586009" h="487788" stroke="0" extrusionOk="0">
                <a:moveTo>
                  <a:pt x="0" y="0"/>
                </a:moveTo>
                <a:cubicBezTo>
                  <a:pt x="204417" y="-52602"/>
                  <a:pt x="388419" y="48929"/>
                  <a:pt x="528670" y="0"/>
                </a:cubicBezTo>
                <a:cubicBezTo>
                  <a:pt x="668921" y="-48929"/>
                  <a:pt x="793890" y="37266"/>
                  <a:pt x="1025619" y="0"/>
                </a:cubicBezTo>
                <a:cubicBezTo>
                  <a:pt x="1257348" y="-37266"/>
                  <a:pt x="1460662" y="63351"/>
                  <a:pt x="1586009" y="0"/>
                </a:cubicBezTo>
                <a:cubicBezTo>
                  <a:pt x="1615553" y="193527"/>
                  <a:pt x="1568785" y="384945"/>
                  <a:pt x="1586009" y="487788"/>
                </a:cubicBezTo>
                <a:cubicBezTo>
                  <a:pt x="1437202" y="537199"/>
                  <a:pt x="1226212" y="487491"/>
                  <a:pt x="1073199" y="487788"/>
                </a:cubicBezTo>
                <a:cubicBezTo>
                  <a:pt x="920186" y="488085"/>
                  <a:pt x="700314" y="433264"/>
                  <a:pt x="576250" y="487788"/>
                </a:cubicBezTo>
                <a:cubicBezTo>
                  <a:pt x="452186" y="542312"/>
                  <a:pt x="287771" y="472809"/>
                  <a:pt x="0" y="487788"/>
                </a:cubicBezTo>
                <a:cubicBezTo>
                  <a:pt x="-51002" y="316365"/>
                  <a:pt x="5327" y="208728"/>
                  <a:pt x="0" y="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전처리 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E019D7-766B-2740-B6FC-EB614B81D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8" y="2718196"/>
            <a:ext cx="7043029" cy="26162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60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B86DC0-16BD-403C-ABC7-45AD1C741A1A}"/>
              </a:ext>
            </a:extLst>
          </p:cNvPr>
          <p:cNvGrpSpPr/>
          <p:nvPr/>
        </p:nvGrpSpPr>
        <p:grpSpPr>
          <a:xfrm>
            <a:off x="3702000" y="909092"/>
            <a:ext cx="4788000" cy="680187"/>
            <a:chOff x="3702000" y="828576"/>
            <a:chExt cx="4788000" cy="68018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D2CFA05-2ED1-4447-B948-DD57C019D31F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66C8B6B-8D7A-427A-8963-EECB4DBDE32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55A034F-7C1F-4EAD-93FF-221B3E720271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16C761E-0824-4980-9574-37CFEF31582B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5C8185D-36C1-44FB-8D30-3410524424CA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BB01444-61B3-4D2E-85DB-CD4FCE10DDE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0E81BC9-91C9-49FB-BF27-0A8550E3EC0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59621B2-BFC8-4F19-9B6E-ECB288A9559F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EEE4F93-57EB-4C7B-84C2-9D682DB9EB0E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CC3042C-DF92-4699-AC14-32A1342FD7C2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0C27F0C-A48F-4497-96C2-9C1B73E06BCC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CBB39E-2A6A-4DA3-8F65-A9B479A84CF4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BBE7EF-778E-4A49-8D0E-9AC2C9455277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4D9988-1B10-43DE-AE20-B367D81BEE22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0FCEF1-C244-443F-8E08-B29EE076BF8C}"/>
                </a:ext>
              </a:extLst>
            </p:cNvPr>
            <p:cNvSpPr txBox="1"/>
            <p:nvPr/>
          </p:nvSpPr>
          <p:spPr>
            <a:xfrm>
              <a:off x="6520003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전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6EB80D-E405-4E87-9B6E-18ED7BF2FCA2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처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941A29D-0EEE-47CE-B426-E951EB5F7409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6AA262-C4A6-49CF-A983-C8C1C62518EA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리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AA0DE12-B460-9D4C-83D4-6964AC481C19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6847E7-3E51-404F-8134-ADDA0DE671F1}"/>
              </a:ext>
            </a:extLst>
          </p:cNvPr>
          <p:cNvSpPr/>
          <p:nvPr/>
        </p:nvSpPr>
        <p:spPr>
          <a:xfrm>
            <a:off x="7851778" y="3633134"/>
            <a:ext cx="41127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각기 다른 이메일</a:t>
            </a:r>
            <a:r>
              <a:rPr lang="en-US" altLang="ko-KR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웹 주소를 </a:t>
            </a:r>
            <a:r>
              <a:rPr lang="en-US" altLang="ko-KR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[</a:t>
            </a: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이메일</a:t>
            </a:r>
            <a:r>
              <a:rPr lang="en-US" altLang="ko-KR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],</a:t>
            </a: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[</a:t>
            </a:r>
            <a:r>
              <a:rPr lang="ko-KR" altLang="en-US" dirty="0" err="1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웹주소</a:t>
            </a:r>
            <a:r>
              <a:rPr lang="en-US" altLang="ko-KR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]</a:t>
            </a: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등으로 치환</a:t>
            </a:r>
            <a:endParaRPr lang="en-US" altLang="ko-KR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학습에 방해가 될 것으로 판단한 일부 문자 제거</a:t>
            </a:r>
            <a:endParaRPr lang="en-US" altLang="ko-KR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B8E82CD-3828-5B41-8423-5269BDE4E1DA}"/>
              </a:ext>
            </a:extLst>
          </p:cNvPr>
          <p:cNvSpPr/>
          <p:nvPr/>
        </p:nvSpPr>
        <p:spPr>
          <a:xfrm>
            <a:off x="8043148" y="2899339"/>
            <a:ext cx="1586009" cy="487788"/>
          </a:xfrm>
          <a:custGeom>
            <a:avLst/>
            <a:gdLst>
              <a:gd name="connsiteX0" fmla="*/ 0 w 1586009"/>
              <a:gd name="connsiteY0" fmla="*/ 0 h 487788"/>
              <a:gd name="connsiteX1" fmla="*/ 1586009 w 1586009"/>
              <a:gd name="connsiteY1" fmla="*/ 0 h 487788"/>
              <a:gd name="connsiteX2" fmla="*/ 1586009 w 1586009"/>
              <a:gd name="connsiteY2" fmla="*/ 487788 h 487788"/>
              <a:gd name="connsiteX3" fmla="*/ 0 w 1586009"/>
              <a:gd name="connsiteY3" fmla="*/ 487788 h 487788"/>
              <a:gd name="connsiteX4" fmla="*/ 0 w 1586009"/>
              <a:gd name="connsiteY4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009" h="487788" extrusionOk="0">
                <a:moveTo>
                  <a:pt x="0" y="0"/>
                </a:moveTo>
                <a:cubicBezTo>
                  <a:pt x="467289" y="-63682"/>
                  <a:pt x="993075" y="109995"/>
                  <a:pt x="1586009" y="0"/>
                </a:cubicBezTo>
                <a:cubicBezTo>
                  <a:pt x="1567348" y="85762"/>
                  <a:pt x="1549151" y="279246"/>
                  <a:pt x="1586009" y="487788"/>
                </a:cubicBezTo>
                <a:cubicBezTo>
                  <a:pt x="931536" y="542861"/>
                  <a:pt x="370173" y="392708"/>
                  <a:pt x="0" y="487788"/>
                </a:cubicBezTo>
                <a:cubicBezTo>
                  <a:pt x="14357" y="340894"/>
                  <a:pt x="31857" y="149382"/>
                  <a:pt x="0" y="0"/>
                </a:cubicBezTo>
                <a:close/>
              </a:path>
            </a:pathLst>
          </a:custGeom>
          <a:noFill/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5FC37D6-3FA8-AC4D-AAA0-03B4E66CB8D5}"/>
              </a:ext>
            </a:extLst>
          </p:cNvPr>
          <p:cNvSpPr/>
          <p:nvPr/>
        </p:nvSpPr>
        <p:spPr>
          <a:xfrm>
            <a:off x="8021600" y="2937840"/>
            <a:ext cx="1586009" cy="487788"/>
          </a:xfrm>
          <a:custGeom>
            <a:avLst/>
            <a:gdLst>
              <a:gd name="connsiteX0" fmla="*/ 0 w 1586009"/>
              <a:gd name="connsiteY0" fmla="*/ 0 h 487788"/>
              <a:gd name="connsiteX1" fmla="*/ 560390 w 1586009"/>
              <a:gd name="connsiteY1" fmla="*/ 0 h 487788"/>
              <a:gd name="connsiteX2" fmla="*/ 1120780 w 1586009"/>
              <a:gd name="connsiteY2" fmla="*/ 0 h 487788"/>
              <a:gd name="connsiteX3" fmla="*/ 1586009 w 1586009"/>
              <a:gd name="connsiteY3" fmla="*/ 0 h 487788"/>
              <a:gd name="connsiteX4" fmla="*/ 1586009 w 1586009"/>
              <a:gd name="connsiteY4" fmla="*/ 487788 h 487788"/>
              <a:gd name="connsiteX5" fmla="*/ 1041479 w 1586009"/>
              <a:gd name="connsiteY5" fmla="*/ 487788 h 487788"/>
              <a:gd name="connsiteX6" fmla="*/ 560390 w 1586009"/>
              <a:gd name="connsiteY6" fmla="*/ 487788 h 487788"/>
              <a:gd name="connsiteX7" fmla="*/ 0 w 1586009"/>
              <a:gd name="connsiteY7" fmla="*/ 487788 h 487788"/>
              <a:gd name="connsiteX8" fmla="*/ 0 w 1586009"/>
              <a:gd name="connsiteY8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6009" h="487788" fill="none" extrusionOk="0">
                <a:moveTo>
                  <a:pt x="0" y="0"/>
                </a:moveTo>
                <a:cubicBezTo>
                  <a:pt x="258117" y="-45343"/>
                  <a:pt x="446966" y="65623"/>
                  <a:pt x="560390" y="0"/>
                </a:cubicBezTo>
                <a:cubicBezTo>
                  <a:pt x="673814" y="-65623"/>
                  <a:pt x="855873" y="23704"/>
                  <a:pt x="1120780" y="0"/>
                </a:cubicBezTo>
                <a:cubicBezTo>
                  <a:pt x="1385687" y="-23704"/>
                  <a:pt x="1455625" y="52704"/>
                  <a:pt x="1586009" y="0"/>
                </a:cubicBezTo>
                <a:cubicBezTo>
                  <a:pt x="1598349" y="122807"/>
                  <a:pt x="1559770" y="315633"/>
                  <a:pt x="1586009" y="487788"/>
                </a:cubicBezTo>
                <a:cubicBezTo>
                  <a:pt x="1453220" y="546440"/>
                  <a:pt x="1159788" y="484265"/>
                  <a:pt x="1041479" y="487788"/>
                </a:cubicBezTo>
                <a:cubicBezTo>
                  <a:pt x="923170" y="491311"/>
                  <a:pt x="761740" y="454385"/>
                  <a:pt x="560390" y="487788"/>
                </a:cubicBezTo>
                <a:cubicBezTo>
                  <a:pt x="359040" y="521191"/>
                  <a:pt x="174135" y="478717"/>
                  <a:pt x="0" y="487788"/>
                </a:cubicBezTo>
                <a:cubicBezTo>
                  <a:pt x="-16106" y="323226"/>
                  <a:pt x="43387" y="135647"/>
                  <a:pt x="0" y="0"/>
                </a:cubicBezTo>
                <a:close/>
              </a:path>
              <a:path w="1586009" h="487788" stroke="0" extrusionOk="0">
                <a:moveTo>
                  <a:pt x="0" y="0"/>
                </a:moveTo>
                <a:cubicBezTo>
                  <a:pt x="204417" y="-52602"/>
                  <a:pt x="388419" y="48929"/>
                  <a:pt x="528670" y="0"/>
                </a:cubicBezTo>
                <a:cubicBezTo>
                  <a:pt x="668921" y="-48929"/>
                  <a:pt x="793890" y="37266"/>
                  <a:pt x="1025619" y="0"/>
                </a:cubicBezTo>
                <a:cubicBezTo>
                  <a:pt x="1257348" y="-37266"/>
                  <a:pt x="1460662" y="63351"/>
                  <a:pt x="1586009" y="0"/>
                </a:cubicBezTo>
                <a:cubicBezTo>
                  <a:pt x="1615553" y="193527"/>
                  <a:pt x="1568785" y="384945"/>
                  <a:pt x="1586009" y="487788"/>
                </a:cubicBezTo>
                <a:cubicBezTo>
                  <a:pt x="1437202" y="537199"/>
                  <a:pt x="1226212" y="487491"/>
                  <a:pt x="1073199" y="487788"/>
                </a:cubicBezTo>
                <a:cubicBezTo>
                  <a:pt x="920186" y="488085"/>
                  <a:pt x="700314" y="433264"/>
                  <a:pt x="576250" y="487788"/>
                </a:cubicBezTo>
                <a:cubicBezTo>
                  <a:pt x="452186" y="542312"/>
                  <a:pt x="287771" y="472809"/>
                  <a:pt x="0" y="487788"/>
                </a:cubicBezTo>
                <a:cubicBezTo>
                  <a:pt x="-51002" y="316365"/>
                  <a:pt x="5327" y="208728"/>
                  <a:pt x="0" y="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전처리 방법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DE0E0E6-E199-274B-9063-3C780D21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49" y="2772201"/>
            <a:ext cx="7043029" cy="2204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31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B86DC0-16BD-403C-ABC7-45AD1C741A1A}"/>
              </a:ext>
            </a:extLst>
          </p:cNvPr>
          <p:cNvGrpSpPr/>
          <p:nvPr/>
        </p:nvGrpSpPr>
        <p:grpSpPr>
          <a:xfrm>
            <a:off x="3702000" y="909092"/>
            <a:ext cx="4788000" cy="680187"/>
            <a:chOff x="3702000" y="828576"/>
            <a:chExt cx="4788000" cy="68018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D2CFA05-2ED1-4447-B948-DD57C019D31F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66C8B6B-8D7A-427A-8963-EECB4DBDE32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55A034F-7C1F-4EAD-93FF-221B3E720271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16C761E-0824-4980-9574-37CFEF31582B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5C8185D-36C1-44FB-8D30-3410524424CA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BB01444-61B3-4D2E-85DB-CD4FCE10DDE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0E81BC9-91C9-49FB-BF27-0A8550E3EC0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59621B2-BFC8-4F19-9B6E-ECB288A9559F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EEE4F93-57EB-4C7B-84C2-9D682DB9EB0E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CC3042C-DF92-4699-AC14-32A1342FD7C2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0C27F0C-A48F-4497-96C2-9C1B73E06BCC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CBB39E-2A6A-4DA3-8F65-A9B479A84CF4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BBE7EF-778E-4A49-8D0E-9AC2C9455277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4D9988-1B10-43DE-AE20-B367D81BEE22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0FCEF1-C244-443F-8E08-B29EE076BF8C}"/>
                </a:ext>
              </a:extLst>
            </p:cNvPr>
            <p:cNvSpPr txBox="1"/>
            <p:nvPr/>
          </p:nvSpPr>
          <p:spPr>
            <a:xfrm>
              <a:off x="6520003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전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6EB80D-E405-4E87-9B6E-18ED7BF2FCA2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처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941A29D-0EEE-47CE-B426-E951EB5F7409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6AA262-C4A6-49CF-A983-C8C1C62518EA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리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AA0DE12-B460-9D4C-83D4-6964AC481C19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6847E7-3E51-404F-8134-ADDA0DE671F1}"/>
              </a:ext>
            </a:extLst>
          </p:cNvPr>
          <p:cNvSpPr/>
          <p:nvPr/>
        </p:nvSpPr>
        <p:spPr>
          <a:xfrm>
            <a:off x="7351622" y="3555727"/>
            <a:ext cx="411270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err="1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개행</a:t>
            </a: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문자 </a:t>
            </a:r>
            <a:r>
              <a:rPr lang="en-US" altLang="ko-KR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‘\n’</a:t>
            </a: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제거</a:t>
            </a:r>
            <a:endParaRPr lang="en-US" altLang="ko-KR" sz="1200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1200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깔끔한 텍스트를 얻기 위해 중복 문자 길이 축소</a:t>
            </a:r>
            <a:endParaRPr lang="en-US" altLang="ko-KR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B8E82CD-3828-5B41-8423-5269BDE4E1DA}"/>
              </a:ext>
            </a:extLst>
          </p:cNvPr>
          <p:cNvSpPr/>
          <p:nvPr/>
        </p:nvSpPr>
        <p:spPr>
          <a:xfrm>
            <a:off x="7542992" y="2821932"/>
            <a:ext cx="1586009" cy="487788"/>
          </a:xfrm>
          <a:custGeom>
            <a:avLst/>
            <a:gdLst>
              <a:gd name="connsiteX0" fmla="*/ 0 w 1586009"/>
              <a:gd name="connsiteY0" fmla="*/ 0 h 487788"/>
              <a:gd name="connsiteX1" fmla="*/ 1586009 w 1586009"/>
              <a:gd name="connsiteY1" fmla="*/ 0 h 487788"/>
              <a:gd name="connsiteX2" fmla="*/ 1586009 w 1586009"/>
              <a:gd name="connsiteY2" fmla="*/ 487788 h 487788"/>
              <a:gd name="connsiteX3" fmla="*/ 0 w 1586009"/>
              <a:gd name="connsiteY3" fmla="*/ 487788 h 487788"/>
              <a:gd name="connsiteX4" fmla="*/ 0 w 1586009"/>
              <a:gd name="connsiteY4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009" h="487788" extrusionOk="0">
                <a:moveTo>
                  <a:pt x="0" y="0"/>
                </a:moveTo>
                <a:cubicBezTo>
                  <a:pt x="467289" y="-63682"/>
                  <a:pt x="993075" y="109995"/>
                  <a:pt x="1586009" y="0"/>
                </a:cubicBezTo>
                <a:cubicBezTo>
                  <a:pt x="1567348" y="85762"/>
                  <a:pt x="1549151" y="279246"/>
                  <a:pt x="1586009" y="487788"/>
                </a:cubicBezTo>
                <a:cubicBezTo>
                  <a:pt x="931536" y="542861"/>
                  <a:pt x="370173" y="392708"/>
                  <a:pt x="0" y="487788"/>
                </a:cubicBezTo>
                <a:cubicBezTo>
                  <a:pt x="14357" y="340894"/>
                  <a:pt x="31857" y="149382"/>
                  <a:pt x="0" y="0"/>
                </a:cubicBezTo>
                <a:close/>
              </a:path>
            </a:pathLst>
          </a:custGeom>
          <a:noFill/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5FC37D6-3FA8-AC4D-AAA0-03B4E66CB8D5}"/>
              </a:ext>
            </a:extLst>
          </p:cNvPr>
          <p:cNvSpPr/>
          <p:nvPr/>
        </p:nvSpPr>
        <p:spPr>
          <a:xfrm>
            <a:off x="7521444" y="2860433"/>
            <a:ext cx="1586009" cy="487788"/>
          </a:xfrm>
          <a:custGeom>
            <a:avLst/>
            <a:gdLst>
              <a:gd name="connsiteX0" fmla="*/ 0 w 1586009"/>
              <a:gd name="connsiteY0" fmla="*/ 0 h 487788"/>
              <a:gd name="connsiteX1" fmla="*/ 560390 w 1586009"/>
              <a:gd name="connsiteY1" fmla="*/ 0 h 487788"/>
              <a:gd name="connsiteX2" fmla="*/ 1120780 w 1586009"/>
              <a:gd name="connsiteY2" fmla="*/ 0 h 487788"/>
              <a:gd name="connsiteX3" fmla="*/ 1586009 w 1586009"/>
              <a:gd name="connsiteY3" fmla="*/ 0 h 487788"/>
              <a:gd name="connsiteX4" fmla="*/ 1586009 w 1586009"/>
              <a:gd name="connsiteY4" fmla="*/ 487788 h 487788"/>
              <a:gd name="connsiteX5" fmla="*/ 1041479 w 1586009"/>
              <a:gd name="connsiteY5" fmla="*/ 487788 h 487788"/>
              <a:gd name="connsiteX6" fmla="*/ 560390 w 1586009"/>
              <a:gd name="connsiteY6" fmla="*/ 487788 h 487788"/>
              <a:gd name="connsiteX7" fmla="*/ 0 w 1586009"/>
              <a:gd name="connsiteY7" fmla="*/ 487788 h 487788"/>
              <a:gd name="connsiteX8" fmla="*/ 0 w 1586009"/>
              <a:gd name="connsiteY8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6009" h="487788" fill="none" extrusionOk="0">
                <a:moveTo>
                  <a:pt x="0" y="0"/>
                </a:moveTo>
                <a:cubicBezTo>
                  <a:pt x="258117" y="-45343"/>
                  <a:pt x="446966" y="65623"/>
                  <a:pt x="560390" y="0"/>
                </a:cubicBezTo>
                <a:cubicBezTo>
                  <a:pt x="673814" y="-65623"/>
                  <a:pt x="855873" y="23704"/>
                  <a:pt x="1120780" y="0"/>
                </a:cubicBezTo>
                <a:cubicBezTo>
                  <a:pt x="1385687" y="-23704"/>
                  <a:pt x="1455625" y="52704"/>
                  <a:pt x="1586009" y="0"/>
                </a:cubicBezTo>
                <a:cubicBezTo>
                  <a:pt x="1598349" y="122807"/>
                  <a:pt x="1559770" y="315633"/>
                  <a:pt x="1586009" y="487788"/>
                </a:cubicBezTo>
                <a:cubicBezTo>
                  <a:pt x="1453220" y="546440"/>
                  <a:pt x="1159788" y="484265"/>
                  <a:pt x="1041479" y="487788"/>
                </a:cubicBezTo>
                <a:cubicBezTo>
                  <a:pt x="923170" y="491311"/>
                  <a:pt x="761740" y="454385"/>
                  <a:pt x="560390" y="487788"/>
                </a:cubicBezTo>
                <a:cubicBezTo>
                  <a:pt x="359040" y="521191"/>
                  <a:pt x="174135" y="478717"/>
                  <a:pt x="0" y="487788"/>
                </a:cubicBezTo>
                <a:cubicBezTo>
                  <a:pt x="-16106" y="323226"/>
                  <a:pt x="43387" y="135647"/>
                  <a:pt x="0" y="0"/>
                </a:cubicBezTo>
                <a:close/>
              </a:path>
              <a:path w="1586009" h="487788" stroke="0" extrusionOk="0">
                <a:moveTo>
                  <a:pt x="0" y="0"/>
                </a:moveTo>
                <a:cubicBezTo>
                  <a:pt x="204417" y="-52602"/>
                  <a:pt x="388419" y="48929"/>
                  <a:pt x="528670" y="0"/>
                </a:cubicBezTo>
                <a:cubicBezTo>
                  <a:pt x="668921" y="-48929"/>
                  <a:pt x="793890" y="37266"/>
                  <a:pt x="1025619" y="0"/>
                </a:cubicBezTo>
                <a:cubicBezTo>
                  <a:pt x="1257348" y="-37266"/>
                  <a:pt x="1460662" y="63351"/>
                  <a:pt x="1586009" y="0"/>
                </a:cubicBezTo>
                <a:cubicBezTo>
                  <a:pt x="1615553" y="193527"/>
                  <a:pt x="1568785" y="384945"/>
                  <a:pt x="1586009" y="487788"/>
                </a:cubicBezTo>
                <a:cubicBezTo>
                  <a:pt x="1437202" y="537199"/>
                  <a:pt x="1226212" y="487491"/>
                  <a:pt x="1073199" y="487788"/>
                </a:cubicBezTo>
                <a:cubicBezTo>
                  <a:pt x="920186" y="488085"/>
                  <a:pt x="700314" y="433264"/>
                  <a:pt x="576250" y="487788"/>
                </a:cubicBezTo>
                <a:cubicBezTo>
                  <a:pt x="452186" y="542312"/>
                  <a:pt x="287771" y="472809"/>
                  <a:pt x="0" y="487788"/>
                </a:cubicBezTo>
                <a:cubicBezTo>
                  <a:pt x="-51002" y="316365"/>
                  <a:pt x="5327" y="208728"/>
                  <a:pt x="0" y="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전처리 방법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AC3F11-15F6-3A4A-86A4-2928D06FC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6" y="2815576"/>
            <a:ext cx="5715000" cy="191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930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B86DC0-16BD-403C-ABC7-45AD1C741A1A}"/>
              </a:ext>
            </a:extLst>
          </p:cNvPr>
          <p:cNvGrpSpPr/>
          <p:nvPr/>
        </p:nvGrpSpPr>
        <p:grpSpPr>
          <a:xfrm>
            <a:off x="3702000" y="909092"/>
            <a:ext cx="4788000" cy="680187"/>
            <a:chOff x="3702000" y="828576"/>
            <a:chExt cx="4788000" cy="68018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D2CFA05-2ED1-4447-B948-DD57C019D31F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66C8B6B-8D7A-427A-8963-EECB4DBDE32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55A034F-7C1F-4EAD-93FF-221B3E720271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16C761E-0824-4980-9574-37CFEF31582B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5C8185D-36C1-44FB-8D30-3410524424CA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BB01444-61B3-4D2E-85DB-CD4FCE10DDE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0E81BC9-91C9-49FB-BF27-0A8550E3EC0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59621B2-BFC8-4F19-9B6E-ECB288A9559F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EEE4F93-57EB-4C7B-84C2-9D682DB9EB0E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CC3042C-DF92-4699-AC14-32A1342FD7C2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0C27F0C-A48F-4497-96C2-9C1B73E06BCC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CBB39E-2A6A-4DA3-8F65-A9B479A84CF4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BBE7EF-778E-4A49-8D0E-9AC2C9455277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4D9988-1B10-43DE-AE20-B367D81BEE22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0FCEF1-C244-443F-8E08-B29EE076BF8C}"/>
                </a:ext>
              </a:extLst>
            </p:cNvPr>
            <p:cNvSpPr txBox="1"/>
            <p:nvPr/>
          </p:nvSpPr>
          <p:spPr>
            <a:xfrm>
              <a:off x="6520003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전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6EB80D-E405-4E87-9B6E-18ED7BF2FCA2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처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941A29D-0EEE-47CE-B426-E951EB5F7409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6AA262-C4A6-49CF-A983-C8C1C62518EA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리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AA0DE12-B460-9D4C-83D4-6964AC481C19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401F04-61D1-7245-BC3B-8E22719C254E}"/>
              </a:ext>
            </a:extLst>
          </p:cNvPr>
          <p:cNvSpPr/>
          <p:nvPr/>
        </p:nvSpPr>
        <p:spPr>
          <a:xfrm>
            <a:off x="1310844" y="1931959"/>
            <a:ext cx="2099538" cy="487788"/>
          </a:xfrm>
          <a:custGeom>
            <a:avLst/>
            <a:gdLst>
              <a:gd name="connsiteX0" fmla="*/ 0 w 2099538"/>
              <a:gd name="connsiteY0" fmla="*/ 0 h 487788"/>
              <a:gd name="connsiteX1" fmla="*/ 2099538 w 2099538"/>
              <a:gd name="connsiteY1" fmla="*/ 0 h 487788"/>
              <a:gd name="connsiteX2" fmla="*/ 2099538 w 2099538"/>
              <a:gd name="connsiteY2" fmla="*/ 487788 h 487788"/>
              <a:gd name="connsiteX3" fmla="*/ 0 w 2099538"/>
              <a:gd name="connsiteY3" fmla="*/ 487788 h 487788"/>
              <a:gd name="connsiteX4" fmla="*/ 0 w 2099538"/>
              <a:gd name="connsiteY4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9538" h="487788" extrusionOk="0">
                <a:moveTo>
                  <a:pt x="0" y="0"/>
                </a:moveTo>
                <a:cubicBezTo>
                  <a:pt x="566041" y="56275"/>
                  <a:pt x="1100767" y="-36696"/>
                  <a:pt x="2099538" y="0"/>
                </a:cubicBezTo>
                <a:cubicBezTo>
                  <a:pt x="2080877" y="85762"/>
                  <a:pt x="2062680" y="279246"/>
                  <a:pt x="2099538" y="487788"/>
                </a:cubicBezTo>
                <a:cubicBezTo>
                  <a:pt x="1147983" y="428334"/>
                  <a:pt x="800070" y="511883"/>
                  <a:pt x="0" y="487788"/>
                </a:cubicBezTo>
                <a:cubicBezTo>
                  <a:pt x="14357" y="340894"/>
                  <a:pt x="31857" y="149382"/>
                  <a:pt x="0" y="0"/>
                </a:cubicBezTo>
                <a:close/>
              </a:path>
            </a:pathLst>
          </a:custGeom>
          <a:noFill/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FF5C3C-AA61-1641-A6BD-52D306E1E76B}"/>
              </a:ext>
            </a:extLst>
          </p:cNvPr>
          <p:cNvSpPr/>
          <p:nvPr/>
        </p:nvSpPr>
        <p:spPr>
          <a:xfrm>
            <a:off x="1289296" y="1970460"/>
            <a:ext cx="2099538" cy="487788"/>
          </a:xfrm>
          <a:custGeom>
            <a:avLst/>
            <a:gdLst>
              <a:gd name="connsiteX0" fmla="*/ 0 w 2099538"/>
              <a:gd name="connsiteY0" fmla="*/ 0 h 487788"/>
              <a:gd name="connsiteX1" fmla="*/ 461898 w 2099538"/>
              <a:gd name="connsiteY1" fmla="*/ 0 h 487788"/>
              <a:gd name="connsiteX2" fmla="*/ 944792 w 2099538"/>
              <a:gd name="connsiteY2" fmla="*/ 0 h 487788"/>
              <a:gd name="connsiteX3" fmla="*/ 1511667 w 2099538"/>
              <a:gd name="connsiteY3" fmla="*/ 0 h 487788"/>
              <a:gd name="connsiteX4" fmla="*/ 2099538 w 2099538"/>
              <a:gd name="connsiteY4" fmla="*/ 0 h 487788"/>
              <a:gd name="connsiteX5" fmla="*/ 2099538 w 2099538"/>
              <a:gd name="connsiteY5" fmla="*/ 487788 h 487788"/>
              <a:gd name="connsiteX6" fmla="*/ 1553658 w 2099538"/>
              <a:gd name="connsiteY6" fmla="*/ 487788 h 487788"/>
              <a:gd name="connsiteX7" fmla="*/ 986783 w 2099538"/>
              <a:gd name="connsiteY7" fmla="*/ 487788 h 487788"/>
              <a:gd name="connsiteX8" fmla="*/ 461898 w 2099538"/>
              <a:gd name="connsiteY8" fmla="*/ 487788 h 487788"/>
              <a:gd name="connsiteX9" fmla="*/ 0 w 2099538"/>
              <a:gd name="connsiteY9" fmla="*/ 487788 h 487788"/>
              <a:gd name="connsiteX10" fmla="*/ 0 w 2099538"/>
              <a:gd name="connsiteY10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9538" h="487788" fill="none" extrusionOk="0">
                <a:moveTo>
                  <a:pt x="0" y="0"/>
                </a:moveTo>
                <a:cubicBezTo>
                  <a:pt x="102331" y="-19615"/>
                  <a:pt x="315455" y="8611"/>
                  <a:pt x="461898" y="0"/>
                </a:cubicBezTo>
                <a:cubicBezTo>
                  <a:pt x="608341" y="-8611"/>
                  <a:pt x="803826" y="39166"/>
                  <a:pt x="944792" y="0"/>
                </a:cubicBezTo>
                <a:cubicBezTo>
                  <a:pt x="1085758" y="-39166"/>
                  <a:pt x="1386209" y="66355"/>
                  <a:pt x="1511667" y="0"/>
                </a:cubicBezTo>
                <a:cubicBezTo>
                  <a:pt x="1637125" y="-66355"/>
                  <a:pt x="1910339" y="60458"/>
                  <a:pt x="2099538" y="0"/>
                </a:cubicBezTo>
                <a:cubicBezTo>
                  <a:pt x="2156719" y="137415"/>
                  <a:pt x="2091679" y="335668"/>
                  <a:pt x="2099538" y="487788"/>
                </a:cubicBezTo>
                <a:cubicBezTo>
                  <a:pt x="1934822" y="526859"/>
                  <a:pt x="1712797" y="467077"/>
                  <a:pt x="1553658" y="487788"/>
                </a:cubicBezTo>
                <a:cubicBezTo>
                  <a:pt x="1394519" y="508499"/>
                  <a:pt x="1183910" y="472846"/>
                  <a:pt x="986783" y="487788"/>
                </a:cubicBezTo>
                <a:cubicBezTo>
                  <a:pt x="789657" y="502730"/>
                  <a:pt x="580399" y="451342"/>
                  <a:pt x="461898" y="487788"/>
                </a:cubicBezTo>
                <a:cubicBezTo>
                  <a:pt x="343398" y="524234"/>
                  <a:pt x="203078" y="481325"/>
                  <a:pt x="0" y="487788"/>
                </a:cubicBezTo>
                <a:cubicBezTo>
                  <a:pt x="-51171" y="326402"/>
                  <a:pt x="7249" y="184194"/>
                  <a:pt x="0" y="0"/>
                </a:cubicBezTo>
                <a:close/>
              </a:path>
              <a:path w="2099538" h="487788" stroke="0" extrusionOk="0">
                <a:moveTo>
                  <a:pt x="0" y="0"/>
                </a:moveTo>
                <a:cubicBezTo>
                  <a:pt x="249765" y="-53705"/>
                  <a:pt x="325084" y="36618"/>
                  <a:pt x="524885" y="0"/>
                </a:cubicBezTo>
                <a:cubicBezTo>
                  <a:pt x="724687" y="-36618"/>
                  <a:pt x="900871" y="48846"/>
                  <a:pt x="1007778" y="0"/>
                </a:cubicBezTo>
                <a:cubicBezTo>
                  <a:pt x="1114685" y="-48846"/>
                  <a:pt x="1318754" y="12951"/>
                  <a:pt x="1511667" y="0"/>
                </a:cubicBezTo>
                <a:cubicBezTo>
                  <a:pt x="1704580" y="-12951"/>
                  <a:pt x="1833151" y="22815"/>
                  <a:pt x="2099538" y="0"/>
                </a:cubicBezTo>
                <a:cubicBezTo>
                  <a:pt x="2127498" y="200992"/>
                  <a:pt x="2051345" y="343521"/>
                  <a:pt x="2099538" y="487788"/>
                </a:cubicBezTo>
                <a:cubicBezTo>
                  <a:pt x="1944937" y="497880"/>
                  <a:pt x="1737281" y="467839"/>
                  <a:pt x="1595649" y="487788"/>
                </a:cubicBezTo>
                <a:cubicBezTo>
                  <a:pt x="1454017" y="507737"/>
                  <a:pt x="1152898" y="485784"/>
                  <a:pt x="1028774" y="487788"/>
                </a:cubicBezTo>
                <a:cubicBezTo>
                  <a:pt x="904650" y="489792"/>
                  <a:pt x="757876" y="433962"/>
                  <a:pt x="524885" y="487788"/>
                </a:cubicBezTo>
                <a:cubicBezTo>
                  <a:pt x="291894" y="541614"/>
                  <a:pt x="109606" y="446736"/>
                  <a:pt x="0" y="487788"/>
                </a:cubicBezTo>
                <a:cubicBezTo>
                  <a:pt x="-37864" y="353042"/>
                  <a:pt x="20796" y="120911"/>
                  <a:pt x="0" y="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전처리 전</a:t>
            </a:r>
            <a:r>
              <a:rPr lang="en-US" altLang="ko-KR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/</a:t>
            </a:r>
            <a:r>
              <a:rPr lang="ko-KR" altLang="en-US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후 비교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D49EB6-421E-C947-8E2C-D0D4C4977D9B}"/>
              </a:ext>
            </a:extLst>
          </p:cNvPr>
          <p:cNvSpPr/>
          <p:nvPr/>
        </p:nvSpPr>
        <p:spPr>
          <a:xfrm>
            <a:off x="1240300" y="2758328"/>
            <a:ext cx="4340164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그러니까 때는 바야흐로 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9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월 말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  <a:r>
              <a:rPr lang="en-US" altLang="ko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\</a:t>
            </a:r>
            <a:r>
              <a:rPr lang="en-US" altLang="ko-Kore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n\n\n</a:t>
            </a:r>
            <a:r>
              <a:rPr lang="en-US" altLang="ko-Kore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할 일 없이 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인스타를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눈팅하고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있었던 나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  <a:r>
              <a:rPr lang="en-US" altLang="ko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\</a:t>
            </a:r>
            <a:r>
              <a:rPr lang="en-US" altLang="ko-Kore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n\n</a:t>
            </a:r>
            <a:r>
              <a:rPr lang="en-US" altLang="ko-Kore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자동 추천으로 뜨는 광고에 제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9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회 브런치 북 출판 프로젝트에 관한 글이 올라왔다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  <a:r>
              <a:rPr lang="en-US" altLang="ko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\</a:t>
            </a:r>
            <a:r>
              <a:rPr lang="en-US" altLang="ko-Kore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n\n\n\n\n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실물에 근접한 짤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en-US" altLang="ko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\</a:t>
            </a:r>
            <a:r>
              <a:rPr lang="en-US" altLang="ko-Kore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n\n\n</a:t>
            </a:r>
            <a:r>
              <a:rPr lang="en-US" altLang="ko-Kore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"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호오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이 몸이 나 설 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차롄가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."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흔한 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아가리어터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ㅋㅋㅋㅋㅋ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\</a:t>
            </a:r>
            <a:r>
              <a:rPr lang="en-US" altLang="ko-Kore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n\n\n\n\n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물론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나는 어디 가서 작가 소리를 들어보지 못한 평범한 소시민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  <a:r>
              <a:rPr lang="en-US" altLang="ko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\</a:t>
            </a:r>
            <a:r>
              <a:rPr lang="en-US" altLang="ko-Kore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n\n\n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고등학교 때부터 작가가 되고 싶다는 꿈 때문에 전공도 그쪽으로 선택하였지만 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20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대 때는 거의 글과는 상관없는 다른 일을 했었고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그렇게 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\'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작가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\'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라는 단어가 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막연해질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때 즈음 </a:t>
            </a:r>
            <a:r>
              <a:rPr lang="en-US" altLang="ko-KR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…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endParaRPr lang="ko-Kore-KR" altLang="en-US" sz="1400" dirty="0">
              <a:highlight>
                <a:srgbClr val="FFFF00"/>
              </a:highligh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6476B6-FAC1-C240-9033-C401C6B3C196}"/>
              </a:ext>
            </a:extLst>
          </p:cNvPr>
          <p:cNvSpPr/>
          <p:nvPr/>
        </p:nvSpPr>
        <p:spPr>
          <a:xfrm>
            <a:off x="6772531" y="2758328"/>
            <a:ext cx="4340164" cy="297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그러니까 때는 바야흐로 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9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월 말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할 일 없이 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인스타를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눈팅하고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있었던 나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자동 추천으로 뜨는 광고에 제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9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회 브런치 북 출판 프로젝트에 관한 글이 올라왔다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실물에 근접한 짤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"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호오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이 몸이 나 설 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차롄가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."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흔한 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아가리어터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ㅋㅋ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물론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나는 어디 가서 작가 소리를 들어보지 못한 평범한 소시민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고등학교 때부터 작가가 되고 싶다는 꿈 때문에 전공도 그쪽으로 선택하였지만 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20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대 때는 거의 글과는 상관없는 다른 일을 했었고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그렇게 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\'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작가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\'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라는 단어가 </a:t>
            </a:r>
            <a:r>
              <a:rPr lang="ko-KR" altLang="en-US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막연해질</a:t>
            </a:r>
            <a:r>
              <a:rPr lang="ko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때 즈음 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...’</a:t>
            </a:r>
            <a:endParaRPr lang="ko-Kore-KR" altLang="en-US" sz="1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C0E793F9-8FAF-5546-A39E-8542EAE0FF72}"/>
              </a:ext>
            </a:extLst>
          </p:cNvPr>
          <p:cNvSpPr/>
          <p:nvPr/>
        </p:nvSpPr>
        <p:spPr>
          <a:xfrm>
            <a:off x="5873274" y="4024180"/>
            <a:ext cx="632661" cy="24648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943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A4E40994-13F8-A448-8647-C8AD640E6C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1545736"/>
            <a:ext cx="1375565" cy="1375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4FB89-C7DF-8E48-BC05-C13E18BF070A}"/>
              </a:ext>
            </a:extLst>
          </p:cNvPr>
          <p:cNvSpPr txBox="1"/>
          <p:nvPr/>
        </p:nvSpPr>
        <p:spPr>
          <a:xfrm>
            <a:off x="4114534" y="4249442"/>
            <a:ext cx="399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데이터 양 </a:t>
            </a:r>
            <a:r>
              <a:rPr lang="en-US" altLang="ko-KR" sz="20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vs. </a:t>
            </a:r>
            <a:r>
              <a:rPr lang="ko-KR" altLang="en-US" sz="20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데이터 품질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B1412A-731B-C94B-A1D7-2865A0A8D2B8}"/>
              </a:ext>
            </a:extLst>
          </p:cNvPr>
          <p:cNvGrpSpPr/>
          <p:nvPr/>
        </p:nvGrpSpPr>
        <p:grpSpPr>
          <a:xfrm>
            <a:off x="3611254" y="3349616"/>
            <a:ext cx="4542414" cy="714929"/>
            <a:chOff x="3947586" y="805745"/>
            <a:chExt cx="4542414" cy="714929"/>
          </a:xfrm>
        </p:grpSpPr>
        <p:cxnSp>
          <p:nvCxnSpPr>
            <p:cNvPr id="7" name="직선 연결선 31">
              <a:extLst>
                <a:ext uri="{FF2B5EF4-FFF2-40B4-BE49-F238E27FC236}">
                  <a16:creationId xmlns:a16="http://schemas.microsoft.com/office/drawing/2014/main" id="{7A1F7309-5B39-7B4B-8151-60D07BD2378D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94349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34">
              <a:extLst>
                <a:ext uri="{FF2B5EF4-FFF2-40B4-BE49-F238E27FC236}">
                  <a16:creationId xmlns:a16="http://schemas.microsoft.com/office/drawing/2014/main" id="{98EB0825-0673-DA49-9F65-42E7FE101B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35">
              <a:extLst>
                <a:ext uri="{FF2B5EF4-FFF2-40B4-BE49-F238E27FC236}">
                  <a16:creationId xmlns:a16="http://schemas.microsoft.com/office/drawing/2014/main" id="{88650322-016E-1943-A315-CB76878AE353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36">
              <a:extLst>
                <a:ext uri="{FF2B5EF4-FFF2-40B4-BE49-F238E27FC236}">
                  <a16:creationId xmlns:a16="http://schemas.microsoft.com/office/drawing/2014/main" id="{1760C696-41D5-F74C-B1B0-B00A7226F31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37">
              <a:extLst>
                <a:ext uri="{FF2B5EF4-FFF2-40B4-BE49-F238E27FC236}">
                  <a16:creationId xmlns:a16="http://schemas.microsoft.com/office/drawing/2014/main" id="{A6242CC3-3BD9-B14D-9031-20AD4FD68864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38">
              <a:extLst>
                <a:ext uri="{FF2B5EF4-FFF2-40B4-BE49-F238E27FC236}">
                  <a16:creationId xmlns:a16="http://schemas.microsoft.com/office/drawing/2014/main" id="{9A843054-2A56-004B-9BCA-CF9671773F36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40">
              <a:extLst>
                <a:ext uri="{FF2B5EF4-FFF2-40B4-BE49-F238E27FC236}">
                  <a16:creationId xmlns:a16="http://schemas.microsoft.com/office/drawing/2014/main" id="{579CFDE0-11B8-F641-84ED-678B9CEF3305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BC0CB4-E3BD-C342-9263-14606827DCF5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3DDF60-3570-B245-A11F-AFF72ED872C8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069730-46B1-9D40-8A91-429BB9F2AA86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8005C6-5A14-9343-A22B-187168073DF8}"/>
                </a:ext>
              </a:extLst>
            </p:cNvPr>
            <p:cNvSpPr txBox="1"/>
            <p:nvPr/>
          </p:nvSpPr>
          <p:spPr>
            <a:xfrm>
              <a:off x="5872890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205C62-5D58-1848-9C65-22A76D97A4E4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선</a:t>
              </a:r>
            </a:p>
          </p:txBody>
        </p:sp>
        <p:cxnSp>
          <p:nvCxnSpPr>
            <p:cNvPr id="19" name="직선 연결선 47">
              <a:extLst>
                <a:ext uri="{FF2B5EF4-FFF2-40B4-BE49-F238E27FC236}">
                  <a16:creationId xmlns:a16="http://schemas.microsoft.com/office/drawing/2014/main" id="{CD932342-BAF4-AF4F-82E2-75E84430A0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EE7024-89B9-5B49-AA31-9813F34D82C3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정</a:t>
              </a:r>
            </a:p>
          </p:txBody>
        </p:sp>
        <p:cxnSp>
          <p:nvCxnSpPr>
            <p:cNvPr id="21" name="직선 연결선 31">
              <a:extLst>
                <a:ext uri="{FF2B5EF4-FFF2-40B4-BE49-F238E27FC236}">
                  <a16:creationId xmlns:a16="http://schemas.microsoft.com/office/drawing/2014/main" id="{AD7F1732-DB4A-E746-9FA9-70C810CEE73C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436590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31">
              <a:extLst>
                <a:ext uri="{FF2B5EF4-FFF2-40B4-BE49-F238E27FC236}">
                  <a16:creationId xmlns:a16="http://schemas.microsoft.com/office/drawing/2014/main" id="{10C4CB5C-1DC5-A042-9772-73BBCE8BE3D8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520674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31">
              <a:extLst>
                <a:ext uri="{FF2B5EF4-FFF2-40B4-BE49-F238E27FC236}">
                  <a16:creationId xmlns:a16="http://schemas.microsoft.com/office/drawing/2014/main" id="{841CEDC4-25C8-E848-A59E-AC02BDFFD29C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05745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10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0DCB829C-C0C6-4F02-B71F-D34DAE233F79}"/>
              </a:ext>
            </a:extLst>
          </p:cNvPr>
          <p:cNvSpPr/>
          <p:nvPr/>
        </p:nvSpPr>
        <p:spPr>
          <a:xfrm>
            <a:off x="5605895" y="4073951"/>
            <a:ext cx="989754" cy="987814"/>
          </a:xfrm>
          <a:prstGeom prst="ellipse">
            <a:avLst/>
          </a:prstGeom>
          <a:solidFill>
            <a:srgbClr val="D1C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3655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Data</a:t>
            </a:r>
          </a:p>
          <a:p>
            <a:pPr algn="ctr"/>
            <a:r>
              <a:rPr lang="en-US" altLang="ko-KR" dirty="0">
                <a:solidFill>
                  <a:srgbClr val="73655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3</a:t>
            </a:r>
            <a:endParaRPr lang="ko-KR" altLang="en-US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70CBD5-1243-468E-8543-C0643DD2485C}"/>
              </a:ext>
            </a:extLst>
          </p:cNvPr>
          <p:cNvSpPr/>
          <p:nvPr/>
        </p:nvSpPr>
        <p:spPr>
          <a:xfrm>
            <a:off x="5579491" y="4084891"/>
            <a:ext cx="989754" cy="987814"/>
          </a:xfrm>
          <a:prstGeom prst="ellipse">
            <a:avLst/>
          </a:prstGeom>
          <a:solidFill>
            <a:srgbClr val="D1C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3655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data</a:t>
            </a:r>
          </a:p>
          <a:p>
            <a:pPr algn="ctr"/>
            <a:r>
              <a:rPr lang="en-US" altLang="ko-KR" dirty="0">
                <a:solidFill>
                  <a:srgbClr val="73655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2</a:t>
            </a:r>
            <a:endParaRPr lang="ko-KR" altLang="en-US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4C43F3B-A970-42E4-B1D6-162CCB338C95}"/>
              </a:ext>
            </a:extLst>
          </p:cNvPr>
          <p:cNvSpPr/>
          <p:nvPr/>
        </p:nvSpPr>
        <p:spPr>
          <a:xfrm>
            <a:off x="5605895" y="4060372"/>
            <a:ext cx="989754" cy="987814"/>
          </a:xfrm>
          <a:prstGeom prst="ellipse">
            <a:avLst/>
          </a:prstGeom>
          <a:solidFill>
            <a:srgbClr val="D1C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3655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data1</a:t>
            </a:r>
            <a:endParaRPr lang="ko-KR" altLang="en-US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0ABB02-317B-634A-B0EB-79B2B9365589}"/>
              </a:ext>
            </a:extLst>
          </p:cNvPr>
          <p:cNvGrpSpPr/>
          <p:nvPr/>
        </p:nvGrpSpPr>
        <p:grpSpPr>
          <a:xfrm>
            <a:off x="3611254" y="873697"/>
            <a:ext cx="4542414" cy="714929"/>
            <a:chOff x="3947586" y="805745"/>
            <a:chExt cx="4542414" cy="714929"/>
          </a:xfrm>
        </p:grpSpPr>
        <p:cxnSp>
          <p:nvCxnSpPr>
            <p:cNvPr id="18" name="직선 연결선 31">
              <a:extLst>
                <a:ext uri="{FF2B5EF4-FFF2-40B4-BE49-F238E27FC236}">
                  <a16:creationId xmlns:a16="http://schemas.microsoft.com/office/drawing/2014/main" id="{754BCFD3-2DB8-804A-B5FF-E4EE7BFFEDAD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94349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34">
              <a:extLst>
                <a:ext uri="{FF2B5EF4-FFF2-40B4-BE49-F238E27FC236}">
                  <a16:creationId xmlns:a16="http://schemas.microsoft.com/office/drawing/2014/main" id="{F0049704-57C4-A94E-AC87-75CA94DD2813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35">
              <a:extLst>
                <a:ext uri="{FF2B5EF4-FFF2-40B4-BE49-F238E27FC236}">
                  <a16:creationId xmlns:a16="http://schemas.microsoft.com/office/drawing/2014/main" id="{0B7DC78E-BB24-224F-9F26-C33D42C07B22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36">
              <a:extLst>
                <a:ext uri="{FF2B5EF4-FFF2-40B4-BE49-F238E27FC236}">
                  <a16:creationId xmlns:a16="http://schemas.microsoft.com/office/drawing/2014/main" id="{A781D01B-6A53-2D40-A8B9-9B34C000E368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37">
              <a:extLst>
                <a:ext uri="{FF2B5EF4-FFF2-40B4-BE49-F238E27FC236}">
                  <a16:creationId xmlns:a16="http://schemas.microsoft.com/office/drawing/2014/main" id="{61C5B59B-0B0C-2844-95F2-551FD93521E1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38">
              <a:extLst>
                <a:ext uri="{FF2B5EF4-FFF2-40B4-BE49-F238E27FC236}">
                  <a16:creationId xmlns:a16="http://schemas.microsoft.com/office/drawing/2014/main" id="{D7240B59-2EB6-F243-83CE-C6DA84CB9F9A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40">
              <a:extLst>
                <a:ext uri="{FF2B5EF4-FFF2-40B4-BE49-F238E27FC236}">
                  <a16:creationId xmlns:a16="http://schemas.microsoft.com/office/drawing/2014/main" id="{F2BAA007-AC2B-8240-A222-1ECD56AF376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6C2326-0FEC-3C4D-9CCF-DE46BA1755E1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EAC9F5-E16B-2642-AD15-76821C770E5A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6116E6-7510-5A4D-BD15-8F17C7B7EEC6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4ADE30-4E6E-3F48-BA6F-C05B9D5C27BA}"/>
                </a:ext>
              </a:extLst>
            </p:cNvPr>
            <p:cNvSpPr txBox="1"/>
            <p:nvPr/>
          </p:nvSpPr>
          <p:spPr>
            <a:xfrm>
              <a:off x="5872890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4CC892-4433-8940-B7B8-974BA0E25573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선</a:t>
              </a:r>
            </a:p>
          </p:txBody>
        </p:sp>
        <p:cxnSp>
          <p:nvCxnSpPr>
            <p:cNvPr id="30" name="직선 연결선 47">
              <a:extLst>
                <a:ext uri="{FF2B5EF4-FFF2-40B4-BE49-F238E27FC236}">
                  <a16:creationId xmlns:a16="http://schemas.microsoft.com/office/drawing/2014/main" id="{F2C40394-0793-5E4A-A386-CCFFCB5492DA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88FD0A-638F-7E43-9E6A-F3F78DE40F13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정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1ED1529-41E3-E74D-8CA7-60EEFF511827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436590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1">
              <a:extLst>
                <a:ext uri="{FF2B5EF4-FFF2-40B4-BE49-F238E27FC236}">
                  <a16:creationId xmlns:a16="http://schemas.microsoft.com/office/drawing/2014/main" id="{3F5E5224-64FE-8E4F-B3D0-D92ACCD52444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520674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1">
              <a:extLst>
                <a:ext uri="{FF2B5EF4-FFF2-40B4-BE49-F238E27FC236}">
                  <a16:creationId xmlns:a16="http://schemas.microsoft.com/office/drawing/2014/main" id="{45C4B7DB-6FEE-A84D-9631-A92C2FA6EA80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05745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B8BF0A1-8CE4-BE40-87F7-50D6F41ED8BA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4" name="타원 1">
            <a:extLst>
              <a:ext uri="{FF2B5EF4-FFF2-40B4-BE49-F238E27FC236}">
                <a16:creationId xmlns:a16="http://schemas.microsoft.com/office/drawing/2014/main" id="{9BC03EBD-B510-4535-82CF-6F1088E2FB23}"/>
              </a:ext>
            </a:extLst>
          </p:cNvPr>
          <p:cNvSpPr/>
          <p:nvPr/>
        </p:nvSpPr>
        <p:spPr>
          <a:xfrm>
            <a:off x="613920" y="3424148"/>
            <a:ext cx="2213114" cy="2213114"/>
          </a:xfrm>
          <a:custGeom>
            <a:avLst/>
            <a:gdLst>
              <a:gd name="connsiteX0" fmla="*/ 0 w 2213114"/>
              <a:gd name="connsiteY0" fmla="*/ 1106557 h 2213114"/>
              <a:gd name="connsiteX1" fmla="*/ 1106557 w 2213114"/>
              <a:gd name="connsiteY1" fmla="*/ 0 h 2213114"/>
              <a:gd name="connsiteX2" fmla="*/ 2213114 w 2213114"/>
              <a:gd name="connsiteY2" fmla="*/ 1106557 h 2213114"/>
              <a:gd name="connsiteX3" fmla="*/ 1106557 w 2213114"/>
              <a:gd name="connsiteY3" fmla="*/ 2213114 h 2213114"/>
              <a:gd name="connsiteX4" fmla="*/ 0 w 2213114"/>
              <a:gd name="connsiteY4" fmla="*/ 1106557 h 221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3114" h="2213114" fill="none" extrusionOk="0">
                <a:moveTo>
                  <a:pt x="0" y="1106557"/>
                </a:moveTo>
                <a:cubicBezTo>
                  <a:pt x="-65018" y="543783"/>
                  <a:pt x="445926" y="-22098"/>
                  <a:pt x="1106557" y="0"/>
                </a:cubicBezTo>
                <a:cubicBezTo>
                  <a:pt x="1775435" y="-77265"/>
                  <a:pt x="2250525" y="537434"/>
                  <a:pt x="2213114" y="1106557"/>
                </a:cubicBezTo>
                <a:cubicBezTo>
                  <a:pt x="2210664" y="1699447"/>
                  <a:pt x="1699997" y="2218336"/>
                  <a:pt x="1106557" y="2213114"/>
                </a:cubicBezTo>
                <a:cubicBezTo>
                  <a:pt x="432076" y="2179340"/>
                  <a:pt x="54644" y="1727673"/>
                  <a:pt x="0" y="1106557"/>
                </a:cubicBezTo>
                <a:close/>
              </a:path>
              <a:path w="2213114" h="2213114" stroke="0" extrusionOk="0">
                <a:moveTo>
                  <a:pt x="0" y="1106557"/>
                </a:moveTo>
                <a:cubicBezTo>
                  <a:pt x="36389" y="584965"/>
                  <a:pt x="529454" y="-50177"/>
                  <a:pt x="1106557" y="0"/>
                </a:cubicBezTo>
                <a:cubicBezTo>
                  <a:pt x="1658596" y="-52634"/>
                  <a:pt x="2219526" y="380672"/>
                  <a:pt x="2213114" y="1106557"/>
                </a:cubicBezTo>
                <a:cubicBezTo>
                  <a:pt x="2187530" y="1693755"/>
                  <a:pt x="1810005" y="2249008"/>
                  <a:pt x="1106557" y="2213114"/>
                </a:cubicBezTo>
                <a:cubicBezTo>
                  <a:pt x="571930" y="2304451"/>
                  <a:pt x="-7772" y="1687803"/>
                  <a:pt x="0" y="1106557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73655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Data</a:t>
            </a:r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0" name="직사각형 56">
            <a:extLst>
              <a:ext uri="{FF2B5EF4-FFF2-40B4-BE49-F238E27FC236}">
                <a16:creationId xmlns:a16="http://schemas.microsoft.com/office/drawing/2014/main" id="{AF8B3D7F-81EF-408F-957B-5E93EAB2F17E}"/>
              </a:ext>
            </a:extLst>
          </p:cNvPr>
          <p:cNvSpPr/>
          <p:nvPr/>
        </p:nvSpPr>
        <p:spPr>
          <a:xfrm>
            <a:off x="755007" y="2141460"/>
            <a:ext cx="2072027" cy="570673"/>
          </a:xfrm>
          <a:custGeom>
            <a:avLst/>
            <a:gdLst>
              <a:gd name="connsiteX0" fmla="*/ 0 w 2072027"/>
              <a:gd name="connsiteY0" fmla="*/ 0 h 570673"/>
              <a:gd name="connsiteX1" fmla="*/ 690676 w 2072027"/>
              <a:gd name="connsiteY1" fmla="*/ 0 h 570673"/>
              <a:gd name="connsiteX2" fmla="*/ 1339911 w 2072027"/>
              <a:gd name="connsiteY2" fmla="*/ 0 h 570673"/>
              <a:gd name="connsiteX3" fmla="*/ 2072027 w 2072027"/>
              <a:gd name="connsiteY3" fmla="*/ 0 h 570673"/>
              <a:gd name="connsiteX4" fmla="*/ 2072027 w 2072027"/>
              <a:gd name="connsiteY4" fmla="*/ 570673 h 570673"/>
              <a:gd name="connsiteX5" fmla="*/ 1360631 w 2072027"/>
              <a:gd name="connsiteY5" fmla="*/ 570673 h 570673"/>
              <a:gd name="connsiteX6" fmla="*/ 690676 w 2072027"/>
              <a:gd name="connsiteY6" fmla="*/ 570673 h 570673"/>
              <a:gd name="connsiteX7" fmla="*/ 0 w 2072027"/>
              <a:gd name="connsiteY7" fmla="*/ 570673 h 570673"/>
              <a:gd name="connsiteX8" fmla="*/ 0 w 2072027"/>
              <a:gd name="connsiteY8" fmla="*/ 0 h 57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027" h="570673" fill="none" extrusionOk="0">
                <a:moveTo>
                  <a:pt x="0" y="0"/>
                </a:moveTo>
                <a:cubicBezTo>
                  <a:pt x="140237" y="-8829"/>
                  <a:pt x="411177" y="-28643"/>
                  <a:pt x="690676" y="0"/>
                </a:cubicBezTo>
                <a:cubicBezTo>
                  <a:pt x="970175" y="28643"/>
                  <a:pt x="1021449" y="6721"/>
                  <a:pt x="1339911" y="0"/>
                </a:cubicBezTo>
                <a:cubicBezTo>
                  <a:pt x="1658374" y="-6721"/>
                  <a:pt x="1760803" y="-20715"/>
                  <a:pt x="2072027" y="0"/>
                </a:cubicBezTo>
                <a:cubicBezTo>
                  <a:pt x="2062284" y="185265"/>
                  <a:pt x="2053072" y="431425"/>
                  <a:pt x="2072027" y="570673"/>
                </a:cubicBezTo>
                <a:cubicBezTo>
                  <a:pt x="1891662" y="538202"/>
                  <a:pt x="1656828" y="548054"/>
                  <a:pt x="1360631" y="570673"/>
                </a:cubicBezTo>
                <a:cubicBezTo>
                  <a:pt x="1064434" y="593292"/>
                  <a:pt x="1013408" y="559780"/>
                  <a:pt x="690676" y="570673"/>
                </a:cubicBezTo>
                <a:cubicBezTo>
                  <a:pt x="367945" y="581566"/>
                  <a:pt x="145152" y="551926"/>
                  <a:pt x="0" y="570673"/>
                </a:cubicBezTo>
                <a:cubicBezTo>
                  <a:pt x="21418" y="453586"/>
                  <a:pt x="-9904" y="121771"/>
                  <a:pt x="0" y="0"/>
                </a:cubicBezTo>
                <a:close/>
              </a:path>
              <a:path w="2072027" h="570673" stroke="0" extrusionOk="0">
                <a:moveTo>
                  <a:pt x="0" y="0"/>
                </a:moveTo>
                <a:cubicBezTo>
                  <a:pt x="239984" y="-21445"/>
                  <a:pt x="422968" y="19149"/>
                  <a:pt x="732116" y="0"/>
                </a:cubicBezTo>
                <a:cubicBezTo>
                  <a:pt x="1041264" y="-19149"/>
                  <a:pt x="1190569" y="-14085"/>
                  <a:pt x="1422792" y="0"/>
                </a:cubicBezTo>
                <a:cubicBezTo>
                  <a:pt x="1655015" y="14085"/>
                  <a:pt x="1810131" y="6705"/>
                  <a:pt x="2072027" y="0"/>
                </a:cubicBezTo>
                <a:cubicBezTo>
                  <a:pt x="2060736" y="114546"/>
                  <a:pt x="2093381" y="406087"/>
                  <a:pt x="2072027" y="570673"/>
                </a:cubicBezTo>
                <a:cubicBezTo>
                  <a:pt x="1783203" y="572532"/>
                  <a:pt x="1701210" y="567505"/>
                  <a:pt x="1422792" y="570673"/>
                </a:cubicBezTo>
                <a:cubicBezTo>
                  <a:pt x="1144374" y="573841"/>
                  <a:pt x="958680" y="585727"/>
                  <a:pt x="732116" y="570673"/>
                </a:cubicBezTo>
                <a:cubicBezTo>
                  <a:pt x="505552" y="555619"/>
                  <a:pt x="202055" y="538815"/>
                  <a:pt x="0" y="570673"/>
                </a:cubicBezTo>
                <a:cubicBezTo>
                  <a:pt x="-14054" y="359914"/>
                  <a:pt x="-18562" y="283803"/>
                  <a:pt x="0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323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Query 1</a:t>
            </a:r>
            <a:endParaRPr lang="ko-KR" altLang="en-US" dirty="0">
              <a:solidFill>
                <a:schemeClr val="tx1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73086638-9474-43C0-85E7-826EE31DF157}"/>
              </a:ext>
            </a:extLst>
          </p:cNvPr>
          <p:cNvSpPr/>
          <p:nvPr/>
        </p:nvSpPr>
        <p:spPr>
          <a:xfrm>
            <a:off x="279129" y="4172325"/>
            <a:ext cx="2882696" cy="2435721"/>
          </a:xfrm>
          <a:prstGeom prst="roundRect">
            <a:avLst/>
          </a:prstGeom>
          <a:solidFill>
            <a:srgbClr val="D9C6B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Data-Pretrained Model</a:t>
            </a:r>
          </a:p>
        </p:txBody>
      </p:sp>
      <p:sp>
        <p:nvSpPr>
          <p:cNvPr id="53" name="모서리가 둥근 직사각형 7">
            <a:extLst>
              <a:ext uri="{FF2B5EF4-FFF2-40B4-BE49-F238E27FC236}">
                <a16:creationId xmlns:a16="http://schemas.microsoft.com/office/drawing/2014/main" id="{06F69664-F7E8-4DDC-BF2B-0131735415B6}"/>
              </a:ext>
            </a:extLst>
          </p:cNvPr>
          <p:cNvSpPr/>
          <p:nvPr/>
        </p:nvSpPr>
        <p:spPr>
          <a:xfrm>
            <a:off x="308592" y="5061765"/>
            <a:ext cx="2823769" cy="689252"/>
          </a:xfrm>
          <a:prstGeom prst="roundRect">
            <a:avLst/>
          </a:prstGeom>
          <a:solidFill>
            <a:srgbClr val="D9C6B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Data 1 Finetuned-Model</a:t>
            </a:r>
          </a:p>
        </p:txBody>
      </p:sp>
      <p:sp>
        <p:nvSpPr>
          <p:cNvPr id="2" name="설명선: 왼쪽/오른쪽 화살표 1">
            <a:extLst>
              <a:ext uri="{FF2B5EF4-FFF2-40B4-BE49-F238E27FC236}">
                <a16:creationId xmlns:a16="http://schemas.microsoft.com/office/drawing/2014/main" id="{6BBC948A-B384-4007-96C8-057641C54C4B}"/>
              </a:ext>
            </a:extLst>
          </p:cNvPr>
          <p:cNvSpPr/>
          <p:nvPr/>
        </p:nvSpPr>
        <p:spPr>
          <a:xfrm>
            <a:off x="3279679" y="2596422"/>
            <a:ext cx="5589379" cy="3387881"/>
          </a:xfrm>
          <a:prstGeom prst="leftRightArrowCallout">
            <a:avLst>
              <a:gd name="adj1" fmla="val 14685"/>
              <a:gd name="adj2" fmla="val 16404"/>
              <a:gd name="adj3" fmla="val 25000"/>
              <a:gd name="adj4" fmla="val 48123"/>
            </a:avLst>
          </a:prstGeom>
          <a:solidFill>
            <a:srgbClr val="D9C6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Retriever</a:t>
            </a:r>
            <a:endParaRPr lang="ko-KR" altLang="en-US" sz="4800" dirty="0">
              <a:solidFill>
                <a:schemeClr val="tx1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0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35885 -0.000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0.3056 0.1937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3" y="967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0.30534 -0.0034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60" y="-18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0.30313 -0.222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39 -0.22268 L 0.30339 -0.1838 C 0.30339 -0.1662 0.12331 -0.14444 -0.02448 -0.14444 L -0.35351 -0.14444 " pathEditMode="relative" rAng="5400000" ptsTypes="AAAA">
                                      <p:cBhvr>
                                        <p:cTn id="5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39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365 -0.14421 L -0.35365 0.1057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8" grpId="2" animBg="1"/>
      <p:bldP spid="48" grpId="3" animBg="1"/>
      <p:bldP spid="44" grpId="0" animBg="1"/>
      <p:bldP spid="44" grpId="1" animBg="1"/>
      <p:bldP spid="44" grpId="2" animBg="1"/>
      <p:bldP spid="50" grpId="0" animBg="1"/>
      <p:bldP spid="52" grpId="0" animBg="1"/>
      <p:bldP spid="52" grpId="1" animBg="1"/>
      <p:bldP spid="53" grpId="0" animBg="1"/>
      <p:bldP spid="2" grpId="0" animBg="1"/>
      <p:bldP spid="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55F5C0-788F-4B2C-B09A-DCB3BA0CDB66}"/>
              </a:ext>
            </a:extLst>
          </p:cNvPr>
          <p:cNvSpPr/>
          <p:nvPr/>
        </p:nvSpPr>
        <p:spPr>
          <a:xfrm>
            <a:off x="2144186" y="2308441"/>
            <a:ext cx="1034981" cy="12083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0ABB02-317B-634A-B0EB-79B2B9365589}"/>
              </a:ext>
            </a:extLst>
          </p:cNvPr>
          <p:cNvGrpSpPr/>
          <p:nvPr/>
        </p:nvGrpSpPr>
        <p:grpSpPr>
          <a:xfrm>
            <a:off x="3611254" y="873697"/>
            <a:ext cx="4542414" cy="714929"/>
            <a:chOff x="3947586" y="805745"/>
            <a:chExt cx="4542414" cy="714929"/>
          </a:xfrm>
        </p:grpSpPr>
        <p:cxnSp>
          <p:nvCxnSpPr>
            <p:cNvPr id="18" name="직선 연결선 31">
              <a:extLst>
                <a:ext uri="{FF2B5EF4-FFF2-40B4-BE49-F238E27FC236}">
                  <a16:creationId xmlns:a16="http://schemas.microsoft.com/office/drawing/2014/main" id="{754BCFD3-2DB8-804A-B5FF-E4EE7BFFEDAD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94349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34">
              <a:extLst>
                <a:ext uri="{FF2B5EF4-FFF2-40B4-BE49-F238E27FC236}">
                  <a16:creationId xmlns:a16="http://schemas.microsoft.com/office/drawing/2014/main" id="{F0049704-57C4-A94E-AC87-75CA94DD2813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35">
              <a:extLst>
                <a:ext uri="{FF2B5EF4-FFF2-40B4-BE49-F238E27FC236}">
                  <a16:creationId xmlns:a16="http://schemas.microsoft.com/office/drawing/2014/main" id="{0B7DC78E-BB24-224F-9F26-C33D42C07B22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36">
              <a:extLst>
                <a:ext uri="{FF2B5EF4-FFF2-40B4-BE49-F238E27FC236}">
                  <a16:creationId xmlns:a16="http://schemas.microsoft.com/office/drawing/2014/main" id="{A781D01B-6A53-2D40-A8B9-9B34C000E368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37">
              <a:extLst>
                <a:ext uri="{FF2B5EF4-FFF2-40B4-BE49-F238E27FC236}">
                  <a16:creationId xmlns:a16="http://schemas.microsoft.com/office/drawing/2014/main" id="{61C5B59B-0B0C-2844-95F2-551FD93521E1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38">
              <a:extLst>
                <a:ext uri="{FF2B5EF4-FFF2-40B4-BE49-F238E27FC236}">
                  <a16:creationId xmlns:a16="http://schemas.microsoft.com/office/drawing/2014/main" id="{D7240B59-2EB6-F243-83CE-C6DA84CB9F9A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40">
              <a:extLst>
                <a:ext uri="{FF2B5EF4-FFF2-40B4-BE49-F238E27FC236}">
                  <a16:creationId xmlns:a16="http://schemas.microsoft.com/office/drawing/2014/main" id="{F2BAA007-AC2B-8240-A222-1ECD56AF376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6C2326-0FEC-3C4D-9CCF-DE46BA1755E1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EAC9F5-E16B-2642-AD15-76821C770E5A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6116E6-7510-5A4D-BD15-8F17C7B7EEC6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4ADE30-4E6E-3F48-BA6F-C05B9D5C27BA}"/>
                </a:ext>
              </a:extLst>
            </p:cNvPr>
            <p:cNvSpPr txBox="1"/>
            <p:nvPr/>
          </p:nvSpPr>
          <p:spPr>
            <a:xfrm>
              <a:off x="5872890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4CC892-4433-8940-B7B8-974BA0E25573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선</a:t>
              </a:r>
            </a:p>
          </p:txBody>
        </p:sp>
        <p:cxnSp>
          <p:nvCxnSpPr>
            <p:cNvPr id="30" name="직선 연결선 47">
              <a:extLst>
                <a:ext uri="{FF2B5EF4-FFF2-40B4-BE49-F238E27FC236}">
                  <a16:creationId xmlns:a16="http://schemas.microsoft.com/office/drawing/2014/main" id="{F2C40394-0793-5E4A-A386-CCFFCB5492DA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88FD0A-638F-7E43-9E6A-F3F78DE40F13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정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1ED1529-41E3-E74D-8CA7-60EEFF511827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436590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1">
              <a:extLst>
                <a:ext uri="{FF2B5EF4-FFF2-40B4-BE49-F238E27FC236}">
                  <a16:creationId xmlns:a16="http://schemas.microsoft.com/office/drawing/2014/main" id="{3F5E5224-64FE-8E4F-B3D0-D92ACCD52444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520674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1">
              <a:extLst>
                <a:ext uri="{FF2B5EF4-FFF2-40B4-BE49-F238E27FC236}">
                  <a16:creationId xmlns:a16="http://schemas.microsoft.com/office/drawing/2014/main" id="{45C4B7DB-6FEE-A84D-9631-A92C2FA6EA80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05745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B8BF0A1-8CE4-BE40-87F7-50D6F41ED8BA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73086638-9474-43C0-85E7-826EE31DF157}"/>
              </a:ext>
            </a:extLst>
          </p:cNvPr>
          <p:cNvSpPr/>
          <p:nvPr/>
        </p:nvSpPr>
        <p:spPr>
          <a:xfrm>
            <a:off x="551076" y="3768520"/>
            <a:ext cx="2974146" cy="2435721"/>
          </a:xfrm>
          <a:prstGeom prst="roundRect">
            <a:avLst/>
          </a:prstGeom>
          <a:solidFill>
            <a:srgbClr val="D9C6B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Data 1 Finetuned-Model</a:t>
            </a:r>
          </a:p>
        </p:txBody>
      </p:sp>
      <p:sp>
        <p:nvSpPr>
          <p:cNvPr id="36" name="모서리가 둥근 직사각형 7">
            <a:extLst>
              <a:ext uri="{FF2B5EF4-FFF2-40B4-BE49-F238E27FC236}">
                <a16:creationId xmlns:a16="http://schemas.microsoft.com/office/drawing/2014/main" id="{C94AC9C4-D2C3-4FBF-A3F2-FA3FB4ADDDA3}"/>
              </a:ext>
            </a:extLst>
          </p:cNvPr>
          <p:cNvSpPr/>
          <p:nvPr/>
        </p:nvSpPr>
        <p:spPr>
          <a:xfrm>
            <a:off x="4587296" y="3768520"/>
            <a:ext cx="2974146" cy="2435721"/>
          </a:xfrm>
          <a:prstGeom prst="roundRect">
            <a:avLst/>
          </a:prstGeom>
          <a:solidFill>
            <a:srgbClr val="D9C6B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Data 2 Finetuned-Model</a:t>
            </a:r>
          </a:p>
        </p:txBody>
      </p:sp>
      <p:sp>
        <p:nvSpPr>
          <p:cNvPr id="37" name="모서리가 둥근 직사각형 7">
            <a:extLst>
              <a:ext uri="{FF2B5EF4-FFF2-40B4-BE49-F238E27FC236}">
                <a16:creationId xmlns:a16="http://schemas.microsoft.com/office/drawing/2014/main" id="{C7E02A62-6F55-4BD6-8C66-01C657EA5CA2}"/>
              </a:ext>
            </a:extLst>
          </p:cNvPr>
          <p:cNvSpPr/>
          <p:nvPr/>
        </p:nvSpPr>
        <p:spPr>
          <a:xfrm>
            <a:off x="8623516" y="3768520"/>
            <a:ext cx="2974146" cy="2435721"/>
          </a:xfrm>
          <a:prstGeom prst="roundRect">
            <a:avLst/>
          </a:prstGeom>
          <a:solidFill>
            <a:srgbClr val="D9C6B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Data 3 Finetuned-Model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47C4C8B-B6F4-4C19-96D0-9EA434F40A5F}"/>
              </a:ext>
            </a:extLst>
          </p:cNvPr>
          <p:cNvSpPr/>
          <p:nvPr/>
        </p:nvSpPr>
        <p:spPr>
          <a:xfrm>
            <a:off x="2351314" y="2421653"/>
            <a:ext cx="552660" cy="794339"/>
          </a:xfrm>
          <a:custGeom>
            <a:avLst/>
            <a:gdLst>
              <a:gd name="connsiteX0" fmla="*/ 60290 w 552660"/>
              <a:gd name="connsiteY0" fmla="*/ 0 h 794339"/>
              <a:gd name="connsiteX1" fmla="*/ 140677 w 552660"/>
              <a:gd name="connsiteY1" fmla="*/ 30145 h 794339"/>
              <a:gd name="connsiteX2" fmla="*/ 251209 w 552660"/>
              <a:gd name="connsiteY2" fmla="*/ 80387 h 794339"/>
              <a:gd name="connsiteX3" fmla="*/ 301451 w 552660"/>
              <a:gd name="connsiteY3" fmla="*/ 90435 h 794339"/>
              <a:gd name="connsiteX4" fmla="*/ 361741 w 552660"/>
              <a:gd name="connsiteY4" fmla="*/ 110532 h 794339"/>
              <a:gd name="connsiteX5" fmla="*/ 0 w 552660"/>
              <a:gd name="connsiteY5" fmla="*/ 301450 h 794339"/>
              <a:gd name="connsiteX6" fmla="*/ 120581 w 552660"/>
              <a:gd name="connsiteY6" fmla="*/ 321547 h 794339"/>
              <a:gd name="connsiteX7" fmla="*/ 231112 w 552660"/>
              <a:gd name="connsiteY7" fmla="*/ 351692 h 794339"/>
              <a:gd name="connsiteX8" fmla="*/ 492370 w 552660"/>
              <a:gd name="connsiteY8" fmla="*/ 361740 h 794339"/>
              <a:gd name="connsiteX9" fmla="*/ 301451 w 552660"/>
              <a:gd name="connsiteY9" fmla="*/ 462224 h 794339"/>
              <a:gd name="connsiteX10" fmla="*/ 120581 w 552660"/>
              <a:gd name="connsiteY10" fmla="*/ 522514 h 794339"/>
              <a:gd name="connsiteX11" fmla="*/ 552660 w 552660"/>
              <a:gd name="connsiteY11" fmla="*/ 582804 h 794339"/>
              <a:gd name="connsiteX12" fmla="*/ 422031 w 552660"/>
              <a:gd name="connsiteY12" fmla="*/ 643094 h 794339"/>
              <a:gd name="connsiteX13" fmla="*/ 241161 w 552660"/>
              <a:gd name="connsiteY13" fmla="*/ 733529 h 794339"/>
              <a:gd name="connsiteX14" fmla="*/ 140677 w 552660"/>
              <a:gd name="connsiteY14" fmla="*/ 753626 h 794339"/>
              <a:gd name="connsiteX15" fmla="*/ 110532 w 552660"/>
              <a:gd name="connsiteY15" fmla="*/ 783771 h 794339"/>
              <a:gd name="connsiteX16" fmla="*/ 462224 w 552660"/>
              <a:gd name="connsiteY16" fmla="*/ 793820 h 79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2660" h="794339">
                <a:moveTo>
                  <a:pt x="60290" y="0"/>
                </a:moveTo>
                <a:cubicBezTo>
                  <a:pt x="87086" y="10048"/>
                  <a:pt x="114302" y="19040"/>
                  <a:pt x="140677" y="30145"/>
                </a:cubicBezTo>
                <a:cubicBezTo>
                  <a:pt x="177977" y="45850"/>
                  <a:pt x="213314" y="66177"/>
                  <a:pt x="251209" y="80387"/>
                </a:cubicBezTo>
                <a:cubicBezTo>
                  <a:pt x="267201" y="86384"/>
                  <a:pt x="284974" y="85941"/>
                  <a:pt x="301451" y="90435"/>
                </a:cubicBezTo>
                <a:cubicBezTo>
                  <a:pt x="321888" y="96009"/>
                  <a:pt x="341644" y="103833"/>
                  <a:pt x="361741" y="110532"/>
                </a:cubicBezTo>
                <a:cubicBezTo>
                  <a:pt x="57792" y="256877"/>
                  <a:pt x="173949" y="185484"/>
                  <a:pt x="0" y="301450"/>
                </a:cubicBezTo>
                <a:cubicBezTo>
                  <a:pt x="40194" y="308149"/>
                  <a:pt x="80763" y="312891"/>
                  <a:pt x="120581" y="321547"/>
                </a:cubicBezTo>
                <a:cubicBezTo>
                  <a:pt x="157899" y="329660"/>
                  <a:pt x="193144" y="347587"/>
                  <a:pt x="231112" y="351692"/>
                </a:cubicBezTo>
                <a:cubicBezTo>
                  <a:pt x="317758" y="361059"/>
                  <a:pt x="405284" y="358391"/>
                  <a:pt x="492370" y="361740"/>
                </a:cubicBezTo>
                <a:cubicBezTo>
                  <a:pt x="400607" y="427284"/>
                  <a:pt x="427458" y="416021"/>
                  <a:pt x="301451" y="462224"/>
                </a:cubicBezTo>
                <a:cubicBezTo>
                  <a:pt x="241784" y="484102"/>
                  <a:pt x="120581" y="522514"/>
                  <a:pt x="120581" y="522514"/>
                </a:cubicBezTo>
                <a:cubicBezTo>
                  <a:pt x="431000" y="584598"/>
                  <a:pt x="286526" y="568019"/>
                  <a:pt x="552660" y="582804"/>
                </a:cubicBezTo>
                <a:cubicBezTo>
                  <a:pt x="509117" y="602901"/>
                  <a:pt x="464925" y="621647"/>
                  <a:pt x="422031" y="643094"/>
                </a:cubicBezTo>
                <a:cubicBezTo>
                  <a:pt x="355817" y="676201"/>
                  <a:pt x="312353" y="711047"/>
                  <a:pt x="241161" y="733529"/>
                </a:cubicBezTo>
                <a:cubicBezTo>
                  <a:pt x="208589" y="743815"/>
                  <a:pt x="174172" y="746927"/>
                  <a:pt x="140677" y="753626"/>
                </a:cubicBezTo>
                <a:cubicBezTo>
                  <a:pt x="130629" y="763674"/>
                  <a:pt x="96950" y="779592"/>
                  <a:pt x="110532" y="783771"/>
                </a:cubicBezTo>
                <a:cubicBezTo>
                  <a:pt x="156093" y="797790"/>
                  <a:pt x="429435" y="793820"/>
                  <a:pt x="462224" y="79382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90A51DB-EEA1-4DFC-9A1B-EA78802DC32B}"/>
              </a:ext>
            </a:extLst>
          </p:cNvPr>
          <p:cNvSpPr/>
          <p:nvPr/>
        </p:nvSpPr>
        <p:spPr>
          <a:xfrm>
            <a:off x="6184367" y="2291429"/>
            <a:ext cx="1034981" cy="12083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8866D1D4-49E6-4992-9FCE-C9E7E02F115C}"/>
              </a:ext>
            </a:extLst>
          </p:cNvPr>
          <p:cNvSpPr/>
          <p:nvPr/>
        </p:nvSpPr>
        <p:spPr>
          <a:xfrm>
            <a:off x="6391495" y="2404641"/>
            <a:ext cx="552660" cy="794339"/>
          </a:xfrm>
          <a:custGeom>
            <a:avLst/>
            <a:gdLst>
              <a:gd name="connsiteX0" fmla="*/ 60290 w 552660"/>
              <a:gd name="connsiteY0" fmla="*/ 0 h 794339"/>
              <a:gd name="connsiteX1" fmla="*/ 140677 w 552660"/>
              <a:gd name="connsiteY1" fmla="*/ 30145 h 794339"/>
              <a:gd name="connsiteX2" fmla="*/ 251209 w 552660"/>
              <a:gd name="connsiteY2" fmla="*/ 80387 h 794339"/>
              <a:gd name="connsiteX3" fmla="*/ 301451 w 552660"/>
              <a:gd name="connsiteY3" fmla="*/ 90435 h 794339"/>
              <a:gd name="connsiteX4" fmla="*/ 361741 w 552660"/>
              <a:gd name="connsiteY4" fmla="*/ 110532 h 794339"/>
              <a:gd name="connsiteX5" fmla="*/ 0 w 552660"/>
              <a:gd name="connsiteY5" fmla="*/ 301450 h 794339"/>
              <a:gd name="connsiteX6" fmla="*/ 120581 w 552660"/>
              <a:gd name="connsiteY6" fmla="*/ 321547 h 794339"/>
              <a:gd name="connsiteX7" fmla="*/ 231112 w 552660"/>
              <a:gd name="connsiteY7" fmla="*/ 351692 h 794339"/>
              <a:gd name="connsiteX8" fmla="*/ 492370 w 552660"/>
              <a:gd name="connsiteY8" fmla="*/ 361740 h 794339"/>
              <a:gd name="connsiteX9" fmla="*/ 301451 w 552660"/>
              <a:gd name="connsiteY9" fmla="*/ 462224 h 794339"/>
              <a:gd name="connsiteX10" fmla="*/ 120581 w 552660"/>
              <a:gd name="connsiteY10" fmla="*/ 522514 h 794339"/>
              <a:gd name="connsiteX11" fmla="*/ 552660 w 552660"/>
              <a:gd name="connsiteY11" fmla="*/ 582804 h 794339"/>
              <a:gd name="connsiteX12" fmla="*/ 422031 w 552660"/>
              <a:gd name="connsiteY12" fmla="*/ 643094 h 794339"/>
              <a:gd name="connsiteX13" fmla="*/ 241161 w 552660"/>
              <a:gd name="connsiteY13" fmla="*/ 733529 h 794339"/>
              <a:gd name="connsiteX14" fmla="*/ 140677 w 552660"/>
              <a:gd name="connsiteY14" fmla="*/ 753626 h 794339"/>
              <a:gd name="connsiteX15" fmla="*/ 110532 w 552660"/>
              <a:gd name="connsiteY15" fmla="*/ 783771 h 794339"/>
              <a:gd name="connsiteX16" fmla="*/ 462224 w 552660"/>
              <a:gd name="connsiteY16" fmla="*/ 793820 h 79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2660" h="794339">
                <a:moveTo>
                  <a:pt x="60290" y="0"/>
                </a:moveTo>
                <a:cubicBezTo>
                  <a:pt x="87086" y="10048"/>
                  <a:pt x="114302" y="19040"/>
                  <a:pt x="140677" y="30145"/>
                </a:cubicBezTo>
                <a:cubicBezTo>
                  <a:pt x="177977" y="45850"/>
                  <a:pt x="213314" y="66177"/>
                  <a:pt x="251209" y="80387"/>
                </a:cubicBezTo>
                <a:cubicBezTo>
                  <a:pt x="267201" y="86384"/>
                  <a:pt x="284974" y="85941"/>
                  <a:pt x="301451" y="90435"/>
                </a:cubicBezTo>
                <a:cubicBezTo>
                  <a:pt x="321888" y="96009"/>
                  <a:pt x="341644" y="103833"/>
                  <a:pt x="361741" y="110532"/>
                </a:cubicBezTo>
                <a:cubicBezTo>
                  <a:pt x="57792" y="256877"/>
                  <a:pt x="173949" y="185484"/>
                  <a:pt x="0" y="301450"/>
                </a:cubicBezTo>
                <a:cubicBezTo>
                  <a:pt x="40194" y="308149"/>
                  <a:pt x="80763" y="312891"/>
                  <a:pt x="120581" y="321547"/>
                </a:cubicBezTo>
                <a:cubicBezTo>
                  <a:pt x="157899" y="329660"/>
                  <a:pt x="193144" y="347587"/>
                  <a:pt x="231112" y="351692"/>
                </a:cubicBezTo>
                <a:cubicBezTo>
                  <a:pt x="317758" y="361059"/>
                  <a:pt x="405284" y="358391"/>
                  <a:pt x="492370" y="361740"/>
                </a:cubicBezTo>
                <a:cubicBezTo>
                  <a:pt x="400607" y="427284"/>
                  <a:pt x="427458" y="416021"/>
                  <a:pt x="301451" y="462224"/>
                </a:cubicBezTo>
                <a:cubicBezTo>
                  <a:pt x="241784" y="484102"/>
                  <a:pt x="120581" y="522514"/>
                  <a:pt x="120581" y="522514"/>
                </a:cubicBezTo>
                <a:cubicBezTo>
                  <a:pt x="431000" y="584598"/>
                  <a:pt x="286526" y="568019"/>
                  <a:pt x="552660" y="582804"/>
                </a:cubicBezTo>
                <a:cubicBezTo>
                  <a:pt x="509117" y="602901"/>
                  <a:pt x="464925" y="621647"/>
                  <a:pt x="422031" y="643094"/>
                </a:cubicBezTo>
                <a:cubicBezTo>
                  <a:pt x="355817" y="676201"/>
                  <a:pt x="312353" y="711047"/>
                  <a:pt x="241161" y="733529"/>
                </a:cubicBezTo>
                <a:cubicBezTo>
                  <a:pt x="208589" y="743815"/>
                  <a:pt x="174172" y="746927"/>
                  <a:pt x="140677" y="753626"/>
                </a:cubicBezTo>
                <a:cubicBezTo>
                  <a:pt x="130629" y="763674"/>
                  <a:pt x="96950" y="779592"/>
                  <a:pt x="110532" y="783771"/>
                </a:cubicBezTo>
                <a:cubicBezTo>
                  <a:pt x="156093" y="797790"/>
                  <a:pt x="429435" y="793820"/>
                  <a:pt x="462224" y="79382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A550E64-68A3-4C4B-86D8-F2CB8785E912}"/>
              </a:ext>
            </a:extLst>
          </p:cNvPr>
          <p:cNvSpPr/>
          <p:nvPr/>
        </p:nvSpPr>
        <p:spPr>
          <a:xfrm>
            <a:off x="10090073" y="2380771"/>
            <a:ext cx="1034981" cy="12083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79C9E830-8539-40F4-AFC0-C5D71DE5DE72}"/>
              </a:ext>
            </a:extLst>
          </p:cNvPr>
          <p:cNvSpPr/>
          <p:nvPr/>
        </p:nvSpPr>
        <p:spPr>
          <a:xfrm>
            <a:off x="10297201" y="2493983"/>
            <a:ext cx="552660" cy="794339"/>
          </a:xfrm>
          <a:custGeom>
            <a:avLst/>
            <a:gdLst>
              <a:gd name="connsiteX0" fmla="*/ 60290 w 552660"/>
              <a:gd name="connsiteY0" fmla="*/ 0 h 794339"/>
              <a:gd name="connsiteX1" fmla="*/ 140677 w 552660"/>
              <a:gd name="connsiteY1" fmla="*/ 30145 h 794339"/>
              <a:gd name="connsiteX2" fmla="*/ 251209 w 552660"/>
              <a:gd name="connsiteY2" fmla="*/ 80387 h 794339"/>
              <a:gd name="connsiteX3" fmla="*/ 301451 w 552660"/>
              <a:gd name="connsiteY3" fmla="*/ 90435 h 794339"/>
              <a:gd name="connsiteX4" fmla="*/ 361741 w 552660"/>
              <a:gd name="connsiteY4" fmla="*/ 110532 h 794339"/>
              <a:gd name="connsiteX5" fmla="*/ 0 w 552660"/>
              <a:gd name="connsiteY5" fmla="*/ 301450 h 794339"/>
              <a:gd name="connsiteX6" fmla="*/ 120581 w 552660"/>
              <a:gd name="connsiteY6" fmla="*/ 321547 h 794339"/>
              <a:gd name="connsiteX7" fmla="*/ 231112 w 552660"/>
              <a:gd name="connsiteY7" fmla="*/ 351692 h 794339"/>
              <a:gd name="connsiteX8" fmla="*/ 492370 w 552660"/>
              <a:gd name="connsiteY8" fmla="*/ 361740 h 794339"/>
              <a:gd name="connsiteX9" fmla="*/ 301451 w 552660"/>
              <a:gd name="connsiteY9" fmla="*/ 462224 h 794339"/>
              <a:gd name="connsiteX10" fmla="*/ 120581 w 552660"/>
              <a:gd name="connsiteY10" fmla="*/ 522514 h 794339"/>
              <a:gd name="connsiteX11" fmla="*/ 552660 w 552660"/>
              <a:gd name="connsiteY11" fmla="*/ 582804 h 794339"/>
              <a:gd name="connsiteX12" fmla="*/ 422031 w 552660"/>
              <a:gd name="connsiteY12" fmla="*/ 643094 h 794339"/>
              <a:gd name="connsiteX13" fmla="*/ 241161 w 552660"/>
              <a:gd name="connsiteY13" fmla="*/ 733529 h 794339"/>
              <a:gd name="connsiteX14" fmla="*/ 140677 w 552660"/>
              <a:gd name="connsiteY14" fmla="*/ 753626 h 794339"/>
              <a:gd name="connsiteX15" fmla="*/ 110532 w 552660"/>
              <a:gd name="connsiteY15" fmla="*/ 783771 h 794339"/>
              <a:gd name="connsiteX16" fmla="*/ 462224 w 552660"/>
              <a:gd name="connsiteY16" fmla="*/ 793820 h 79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2660" h="794339">
                <a:moveTo>
                  <a:pt x="60290" y="0"/>
                </a:moveTo>
                <a:cubicBezTo>
                  <a:pt x="87086" y="10048"/>
                  <a:pt x="114302" y="19040"/>
                  <a:pt x="140677" y="30145"/>
                </a:cubicBezTo>
                <a:cubicBezTo>
                  <a:pt x="177977" y="45850"/>
                  <a:pt x="213314" y="66177"/>
                  <a:pt x="251209" y="80387"/>
                </a:cubicBezTo>
                <a:cubicBezTo>
                  <a:pt x="267201" y="86384"/>
                  <a:pt x="284974" y="85941"/>
                  <a:pt x="301451" y="90435"/>
                </a:cubicBezTo>
                <a:cubicBezTo>
                  <a:pt x="321888" y="96009"/>
                  <a:pt x="341644" y="103833"/>
                  <a:pt x="361741" y="110532"/>
                </a:cubicBezTo>
                <a:cubicBezTo>
                  <a:pt x="57792" y="256877"/>
                  <a:pt x="173949" y="185484"/>
                  <a:pt x="0" y="301450"/>
                </a:cubicBezTo>
                <a:cubicBezTo>
                  <a:pt x="40194" y="308149"/>
                  <a:pt x="80763" y="312891"/>
                  <a:pt x="120581" y="321547"/>
                </a:cubicBezTo>
                <a:cubicBezTo>
                  <a:pt x="157899" y="329660"/>
                  <a:pt x="193144" y="347587"/>
                  <a:pt x="231112" y="351692"/>
                </a:cubicBezTo>
                <a:cubicBezTo>
                  <a:pt x="317758" y="361059"/>
                  <a:pt x="405284" y="358391"/>
                  <a:pt x="492370" y="361740"/>
                </a:cubicBezTo>
                <a:cubicBezTo>
                  <a:pt x="400607" y="427284"/>
                  <a:pt x="427458" y="416021"/>
                  <a:pt x="301451" y="462224"/>
                </a:cubicBezTo>
                <a:cubicBezTo>
                  <a:pt x="241784" y="484102"/>
                  <a:pt x="120581" y="522514"/>
                  <a:pt x="120581" y="522514"/>
                </a:cubicBezTo>
                <a:cubicBezTo>
                  <a:pt x="431000" y="584598"/>
                  <a:pt x="286526" y="568019"/>
                  <a:pt x="552660" y="582804"/>
                </a:cubicBezTo>
                <a:cubicBezTo>
                  <a:pt x="509117" y="602901"/>
                  <a:pt x="464925" y="621647"/>
                  <a:pt x="422031" y="643094"/>
                </a:cubicBezTo>
                <a:cubicBezTo>
                  <a:pt x="355817" y="676201"/>
                  <a:pt x="312353" y="711047"/>
                  <a:pt x="241161" y="733529"/>
                </a:cubicBezTo>
                <a:cubicBezTo>
                  <a:pt x="208589" y="743815"/>
                  <a:pt x="174172" y="746927"/>
                  <a:pt x="140677" y="753626"/>
                </a:cubicBezTo>
                <a:cubicBezTo>
                  <a:pt x="130629" y="763674"/>
                  <a:pt x="96950" y="779592"/>
                  <a:pt x="110532" y="783771"/>
                </a:cubicBezTo>
                <a:cubicBezTo>
                  <a:pt x="156093" y="797790"/>
                  <a:pt x="429435" y="793820"/>
                  <a:pt x="462224" y="79382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5" name="Picture 2" descr="Country School Memories | School memories, Country school, Pencil">
            <a:extLst>
              <a:ext uri="{FF2B5EF4-FFF2-40B4-BE49-F238E27FC236}">
                <a16:creationId xmlns:a16="http://schemas.microsoft.com/office/drawing/2014/main" id="{625286B0-5551-4A94-A1DC-4D55F6BF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56266">
            <a:off x="6158695" y="3351305"/>
            <a:ext cx="1668864" cy="8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ountry School Memories | School memories, Country school, Pencil">
            <a:extLst>
              <a:ext uri="{FF2B5EF4-FFF2-40B4-BE49-F238E27FC236}">
                <a16:creationId xmlns:a16="http://schemas.microsoft.com/office/drawing/2014/main" id="{C3FF6F66-48AD-4E81-AB49-13F37BA03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56266">
            <a:off x="10075669" y="3351304"/>
            <a:ext cx="1668864" cy="8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untry School Memories | School memories, Country school, Pencil">
            <a:extLst>
              <a:ext uri="{FF2B5EF4-FFF2-40B4-BE49-F238E27FC236}">
                <a16:creationId xmlns:a16="http://schemas.microsoft.com/office/drawing/2014/main" id="{DA8A5DD9-40C0-4E7F-8103-3CC817A7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56266">
            <a:off x="2048501" y="3351304"/>
            <a:ext cx="1668864" cy="8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DE6CBFF-C46C-4A0A-A3A7-E9FFEFA0BB46}"/>
              </a:ext>
            </a:extLst>
          </p:cNvPr>
          <p:cNvGrpSpPr/>
          <p:nvPr/>
        </p:nvGrpSpPr>
        <p:grpSpPr>
          <a:xfrm>
            <a:off x="2136101" y="2294211"/>
            <a:ext cx="1034981" cy="1208314"/>
            <a:chOff x="1843370" y="530738"/>
            <a:chExt cx="1034981" cy="1208314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4FDEA481-BB59-4125-AB32-19FB5441B103}"/>
                </a:ext>
              </a:extLst>
            </p:cNvPr>
            <p:cNvSpPr/>
            <p:nvPr/>
          </p:nvSpPr>
          <p:spPr>
            <a:xfrm>
              <a:off x="1843370" y="530738"/>
              <a:ext cx="1034981" cy="12083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EF513D6C-77BA-444E-9522-D17B78C969F0}"/>
                </a:ext>
              </a:extLst>
            </p:cNvPr>
            <p:cNvSpPr/>
            <p:nvPr/>
          </p:nvSpPr>
          <p:spPr>
            <a:xfrm>
              <a:off x="2050498" y="643950"/>
              <a:ext cx="552660" cy="794339"/>
            </a:xfrm>
            <a:custGeom>
              <a:avLst/>
              <a:gdLst>
                <a:gd name="connsiteX0" fmla="*/ 60290 w 552660"/>
                <a:gd name="connsiteY0" fmla="*/ 0 h 794339"/>
                <a:gd name="connsiteX1" fmla="*/ 140677 w 552660"/>
                <a:gd name="connsiteY1" fmla="*/ 30145 h 794339"/>
                <a:gd name="connsiteX2" fmla="*/ 251209 w 552660"/>
                <a:gd name="connsiteY2" fmla="*/ 80387 h 794339"/>
                <a:gd name="connsiteX3" fmla="*/ 301451 w 552660"/>
                <a:gd name="connsiteY3" fmla="*/ 90435 h 794339"/>
                <a:gd name="connsiteX4" fmla="*/ 361741 w 552660"/>
                <a:gd name="connsiteY4" fmla="*/ 110532 h 794339"/>
                <a:gd name="connsiteX5" fmla="*/ 0 w 552660"/>
                <a:gd name="connsiteY5" fmla="*/ 301450 h 794339"/>
                <a:gd name="connsiteX6" fmla="*/ 120581 w 552660"/>
                <a:gd name="connsiteY6" fmla="*/ 321547 h 794339"/>
                <a:gd name="connsiteX7" fmla="*/ 231112 w 552660"/>
                <a:gd name="connsiteY7" fmla="*/ 351692 h 794339"/>
                <a:gd name="connsiteX8" fmla="*/ 492370 w 552660"/>
                <a:gd name="connsiteY8" fmla="*/ 361740 h 794339"/>
                <a:gd name="connsiteX9" fmla="*/ 301451 w 552660"/>
                <a:gd name="connsiteY9" fmla="*/ 462224 h 794339"/>
                <a:gd name="connsiteX10" fmla="*/ 120581 w 552660"/>
                <a:gd name="connsiteY10" fmla="*/ 522514 h 794339"/>
                <a:gd name="connsiteX11" fmla="*/ 552660 w 552660"/>
                <a:gd name="connsiteY11" fmla="*/ 582804 h 794339"/>
                <a:gd name="connsiteX12" fmla="*/ 422031 w 552660"/>
                <a:gd name="connsiteY12" fmla="*/ 643094 h 794339"/>
                <a:gd name="connsiteX13" fmla="*/ 241161 w 552660"/>
                <a:gd name="connsiteY13" fmla="*/ 733529 h 794339"/>
                <a:gd name="connsiteX14" fmla="*/ 140677 w 552660"/>
                <a:gd name="connsiteY14" fmla="*/ 753626 h 794339"/>
                <a:gd name="connsiteX15" fmla="*/ 110532 w 552660"/>
                <a:gd name="connsiteY15" fmla="*/ 783771 h 794339"/>
                <a:gd name="connsiteX16" fmla="*/ 462224 w 552660"/>
                <a:gd name="connsiteY16" fmla="*/ 793820 h 79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2660" h="794339">
                  <a:moveTo>
                    <a:pt x="60290" y="0"/>
                  </a:moveTo>
                  <a:cubicBezTo>
                    <a:pt x="87086" y="10048"/>
                    <a:pt x="114302" y="19040"/>
                    <a:pt x="140677" y="30145"/>
                  </a:cubicBezTo>
                  <a:cubicBezTo>
                    <a:pt x="177977" y="45850"/>
                    <a:pt x="213314" y="66177"/>
                    <a:pt x="251209" y="80387"/>
                  </a:cubicBezTo>
                  <a:cubicBezTo>
                    <a:pt x="267201" y="86384"/>
                    <a:pt x="284974" y="85941"/>
                    <a:pt x="301451" y="90435"/>
                  </a:cubicBezTo>
                  <a:cubicBezTo>
                    <a:pt x="321888" y="96009"/>
                    <a:pt x="341644" y="103833"/>
                    <a:pt x="361741" y="110532"/>
                  </a:cubicBezTo>
                  <a:cubicBezTo>
                    <a:pt x="57792" y="256877"/>
                    <a:pt x="173949" y="185484"/>
                    <a:pt x="0" y="301450"/>
                  </a:cubicBezTo>
                  <a:cubicBezTo>
                    <a:pt x="40194" y="308149"/>
                    <a:pt x="80763" y="312891"/>
                    <a:pt x="120581" y="321547"/>
                  </a:cubicBezTo>
                  <a:cubicBezTo>
                    <a:pt x="157899" y="329660"/>
                    <a:pt x="193144" y="347587"/>
                    <a:pt x="231112" y="351692"/>
                  </a:cubicBezTo>
                  <a:cubicBezTo>
                    <a:pt x="317758" y="361059"/>
                    <a:pt x="405284" y="358391"/>
                    <a:pt x="492370" y="361740"/>
                  </a:cubicBezTo>
                  <a:cubicBezTo>
                    <a:pt x="400607" y="427284"/>
                    <a:pt x="427458" y="416021"/>
                    <a:pt x="301451" y="462224"/>
                  </a:cubicBezTo>
                  <a:cubicBezTo>
                    <a:pt x="241784" y="484102"/>
                    <a:pt x="120581" y="522514"/>
                    <a:pt x="120581" y="522514"/>
                  </a:cubicBezTo>
                  <a:cubicBezTo>
                    <a:pt x="431000" y="584598"/>
                    <a:pt x="286526" y="568019"/>
                    <a:pt x="552660" y="582804"/>
                  </a:cubicBezTo>
                  <a:cubicBezTo>
                    <a:pt x="509117" y="602901"/>
                    <a:pt x="464925" y="621647"/>
                    <a:pt x="422031" y="643094"/>
                  </a:cubicBezTo>
                  <a:cubicBezTo>
                    <a:pt x="355817" y="676201"/>
                    <a:pt x="312353" y="711047"/>
                    <a:pt x="241161" y="733529"/>
                  </a:cubicBezTo>
                  <a:cubicBezTo>
                    <a:pt x="208589" y="743815"/>
                    <a:pt x="174172" y="746927"/>
                    <a:pt x="140677" y="753626"/>
                  </a:cubicBezTo>
                  <a:cubicBezTo>
                    <a:pt x="130629" y="763674"/>
                    <a:pt x="96950" y="779592"/>
                    <a:pt x="110532" y="783771"/>
                  </a:cubicBezTo>
                  <a:cubicBezTo>
                    <a:pt x="156093" y="797790"/>
                    <a:pt x="429435" y="793820"/>
                    <a:pt x="462224" y="7938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1D0D5F-027E-4E3A-B464-E77A1EC724C5}"/>
              </a:ext>
            </a:extLst>
          </p:cNvPr>
          <p:cNvGrpSpPr/>
          <p:nvPr/>
        </p:nvGrpSpPr>
        <p:grpSpPr>
          <a:xfrm>
            <a:off x="6174915" y="2285704"/>
            <a:ext cx="1034981" cy="1208314"/>
            <a:chOff x="1843370" y="530738"/>
            <a:chExt cx="1034981" cy="1208314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487B0326-9C04-4523-8767-7E1C4CA23088}"/>
                </a:ext>
              </a:extLst>
            </p:cNvPr>
            <p:cNvSpPr/>
            <p:nvPr/>
          </p:nvSpPr>
          <p:spPr>
            <a:xfrm>
              <a:off x="1843370" y="530738"/>
              <a:ext cx="1034981" cy="12083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9277370-002C-4D92-85F9-724312366D3B}"/>
                </a:ext>
              </a:extLst>
            </p:cNvPr>
            <p:cNvSpPr/>
            <p:nvPr/>
          </p:nvSpPr>
          <p:spPr>
            <a:xfrm>
              <a:off x="2050498" y="643950"/>
              <a:ext cx="552660" cy="794339"/>
            </a:xfrm>
            <a:custGeom>
              <a:avLst/>
              <a:gdLst>
                <a:gd name="connsiteX0" fmla="*/ 60290 w 552660"/>
                <a:gd name="connsiteY0" fmla="*/ 0 h 794339"/>
                <a:gd name="connsiteX1" fmla="*/ 140677 w 552660"/>
                <a:gd name="connsiteY1" fmla="*/ 30145 h 794339"/>
                <a:gd name="connsiteX2" fmla="*/ 251209 w 552660"/>
                <a:gd name="connsiteY2" fmla="*/ 80387 h 794339"/>
                <a:gd name="connsiteX3" fmla="*/ 301451 w 552660"/>
                <a:gd name="connsiteY3" fmla="*/ 90435 h 794339"/>
                <a:gd name="connsiteX4" fmla="*/ 361741 w 552660"/>
                <a:gd name="connsiteY4" fmla="*/ 110532 h 794339"/>
                <a:gd name="connsiteX5" fmla="*/ 0 w 552660"/>
                <a:gd name="connsiteY5" fmla="*/ 301450 h 794339"/>
                <a:gd name="connsiteX6" fmla="*/ 120581 w 552660"/>
                <a:gd name="connsiteY6" fmla="*/ 321547 h 794339"/>
                <a:gd name="connsiteX7" fmla="*/ 231112 w 552660"/>
                <a:gd name="connsiteY7" fmla="*/ 351692 h 794339"/>
                <a:gd name="connsiteX8" fmla="*/ 492370 w 552660"/>
                <a:gd name="connsiteY8" fmla="*/ 361740 h 794339"/>
                <a:gd name="connsiteX9" fmla="*/ 301451 w 552660"/>
                <a:gd name="connsiteY9" fmla="*/ 462224 h 794339"/>
                <a:gd name="connsiteX10" fmla="*/ 120581 w 552660"/>
                <a:gd name="connsiteY10" fmla="*/ 522514 h 794339"/>
                <a:gd name="connsiteX11" fmla="*/ 552660 w 552660"/>
                <a:gd name="connsiteY11" fmla="*/ 582804 h 794339"/>
                <a:gd name="connsiteX12" fmla="*/ 422031 w 552660"/>
                <a:gd name="connsiteY12" fmla="*/ 643094 h 794339"/>
                <a:gd name="connsiteX13" fmla="*/ 241161 w 552660"/>
                <a:gd name="connsiteY13" fmla="*/ 733529 h 794339"/>
                <a:gd name="connsiteX14" fmla="*/ 140677 w 552660"/>
                <a:gd name="connsiteY14" fmla="*/ 753626 h 794339"/>
                <a:gd name="connsiteX15" fmla="*/ 110532 w 552660"/>
                <a:gd name="connsiteY15" fmla="*/ 783771 h 794339"/>
                <a:gd name="connsiteX16" fmla="*/ 462224 w 552660"/>
                <a:gd name="connsiteY16" fmla="*/ 793820 h 79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2660" h="794339">
                  <a:moveTo>
                    <a:pt x="60290" y="0"/>
                  </a:moveTo>
                  <a:cubicBezTo>
                    <a:pt x="87086" y="10048"/>
                    <a:pt x="114302" y="19040"/>
                    <a:pt x="140677" y="30145"/>
                  </a:cubicBezTo>
                  <a:cubicBezTo>
                    <a:pt x="177977" y="45850"/>
                    <a:pt x="213314" y="66177"/>
                    <a:pt x="251209" y="80387"/>
                  </a:cubicBezTo>
                  <a:cubicBezTo>
                    <a:pt x="267201" y="86384"/>
                    <a:pt x="284974" y="85941"/>
                    <a:pt x="301451" y="90435"/>
                  </a:cubicBezTo>
                  <a:cubicBezTo>
                    <a:pt x="321888" y="96009"/>
                    <a:pt x="341644" y="103833"/>
                    <a:pt x="361741" y="110532"/>
                  </a:cubicBezTo>
                  <a:cubicBezTo>
                    <a:pt x="57792" y="256877"/>
                    <a:pt x="173949" y="185484"/>
                    <a:pt x="0" y="301450"/>
                  </a:cubicBezTo>
                  <a:cubicBezTo>
                    <a:pt x="40194" y="308149"/>
                    <a:pt x="80763" y="312891"/>
                    <a:pt x="120581" y="321547"/>
                  </a:cubicBezTo>
                  <a:cubicBezTo>
                    <a:pt x="157899" y="329660"/>
                    <a:pt x="193144" y="347587"/>
                    <a:pt x="231112" y="351692"/>
                  </a:cubicBezTo>
                  <a:cubicBezTo>
                    <a:pt x="317758" y="361059"/>
                    <a:pt x="405284" y="358391"/>
                    <a:pt x="492370" y="361740"/>
                  </a:cubicBezTo>
                  <a:cubicBezTo>
                    <a:pt x="400607" y="427284"/>
                    <a:pt x="427458" y="416021"/>
                    <a:pt x="301451" y="462224"/>
                  </a:cubicBezTo>
                  <a:cubicBezTo>
                    <a:pt x="241784" y="484102"/>
                    <a:pt x="120581" y="522514"/>
                    <a:pt x="120581" y="522514"/>
                  </a:cubicBezTo>
                  <a:cubicBezTo>
                    <a:pt x="431000" y="584598"/>
                    <a:pt x="286526" y="568019"/>
                    <a:pt x="552660" y="582804"/>
                  </a:cubicBezTo>
                  <a:cubicBezTo>
                    <a:pt x="509117" y="602901"/>
                    <a:pt x="464925" y="621647"/>
                    <a:pt x="422031" y="643094"/>
                  </a:cubicBezTo>
                  <a:cubicBezTo>
                    <a:pt x="355817" y="676201"/>
                    <a:pt x="312353" y="711047"/>
                    <a:pt x="241161" y="733529"/>
                  </a:cubicBezTo>
                  <a:cubicBezTo>
                    <a:pt x="208589" y="743815"/>
                    <a:pt x="174172" y="746927"/>
                    <a:pt x="140677" y="753626"/>
                  </a:cubicBezTo>
                  <a:cubicBezTo>
                    <a:pt x="130629" y="763674"/>
                    <a:pt x="96950" y="779592"/>
                    <a:pt x="110532" y="783771"/>
                  </a:cubicBezTo>
                  <a:cubicBezTo>
                    <a:pt x="156093" y="797790"/>
                    <a:pt x="429435" y="793820"/>
                    <a:pt x="462224" y="7938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BD90E92-209C-4A84-9138-8F65D0D7D7EA}"/>
              </a:ext>
            </a:extLst>
          </p:cNvPr>
          <p:cNvGrpSpPr/>
          <p:nvPr/>
        </p:nvGrpSpPr>
        <p:grpSpPr>
          <a:xfrm>
            <a:off x="10088065" y="2380771"/>
            <a:ext cx="1034981" cy="1208314"/>
            <a:chOff x="1843370" y="530738"/>
            <a:chExt cx="1034981" cy="1208314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CE5494BE-4449-4B03-82BA-983D42B67839}"/>
                </a:ext>
              </a:extLst>
            </p:cNvPr>
            <p:cNvSpPr/>
            <p:nvPr/>
          </p:nvSpPr>
          <p:spPr>
            <a:xfrm>
              <a:off x="1843370" y="530738"/>
              <a:ext cx="1034981" cy="12083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60E0080-858B-411A-9C80-1DF9367ED524}"/>
                </a:ext>
              </a:extLst>
            </p:cNvPr>
            <p:cNvSpPr/>
            <p:nvPr/>
          </p:nvSpPr>
          <p:spPr>
            <a:xfrm>
              <a:off x="2050498" y="643950"/>
              <a:ext cx="552660" cy="794339"/>
            </a:xfrm>
            <a:custGeom>
              <a:avLst/>
              <a:gdLst>
                <a:gd name="connsiteX0" fmla="*/ 60290 w 552660"/>
                <a:gd name="connsiteY0" fmla="*/ 0 h 794339"/>
                <a:gd name="connsiteX1" fmla="*/ 140677 w 552660"/>
                <a:gd name="connsiteY1" fmla="*/ 30145 h 794339"/>
                <a:gd name="connsiteX2" fmla="*/ 251209 w 552660"/>
                <a:gd name="connsiteY2" fmla="*/ 80387 h 794339"/>
                <a:gd name="connsiteX3" fmla="*/ 301451 w 552660"/>
                <a:gd name="connsiteY3" fmla="*/ 90435 h 794339"/>
                <a:gd name="connsiteX4" fmla="*/ 361741 w 552660"/>
                <a:gd name="connsiteY4" fmla="*/ 110532 h 794339"/>
                <a:gd name="connsiteX5" fmla="*/ 0 w 552660"/>
                <a:gd name="connsiteY5" fmla="*/ 301450 h 794339"/>
                <a:gd name="connsiteX6" fmla="*/ 120581 w 552660"/>
                <a:gd name="connsiteY6" fmla="*/ 321547 h 794339"/>
                <a:gd name="connsiteX7" fmla="*/ 231112 w 552660"/>
                <a:gd name="connsiteY7" fmla="*/ 351692 h 794339"/>
                <a:gd name="connsiteX8" fmla="*/ 492370 w 552660"/>
                <a:gd name="connsiteY8" fmla="*/ 361740 h 794339"/>
                <a:gd name="connsiteX9" fmla="*/ 301451 w 552660"/>
                <a:gd name="connsiteY9" fmla="*/ 462224 h 794339"/>
                <a:gd name="connsiteX10" fmla="*/ 120581 w 552660"/>
                <a:gd name="connsiteY10" fmla="*/ 522514 h 794339"/>
                <a:gd name="connsiteX11" fmla="*/ 552660 w 552660"/>
                <a:gd name="connsiteY11" fmla="*/ 582804 h 794339"/>
                <a:gd name="connsiteX12" fmla="*/ 422031 w 552660"/>
                <a:gd name="connsiteY12" fmla="*/ 643094 h 794339"/>
                <a:gd name="connsiteX13" fmla="*/ 241161 w 552660"/>
                <a:gd name="connsiteY13" fmla="*/ 733529 h 794339"/>
                <a:gd name="connsiteX14" fmla="*/ 140677 w 552660"/>
                <a:gd name="connsiteY14" fmla="*/ 753626 h 794339"/>
                <a:gd name="connsiteX15" fmla="*/ 110532 w 552660"/>
                <a:gd name="connsiteY15" fmla="*/ 783771 h 794339"/>
                <a:gd name="connsiteX16" fmla="*/ 462224 w 552660"/>
                <a:gd name="connsiteY16" fmla="*/ 793820 h 79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2660" h="794339">
                  <a:moveTo>
                    <a:pt x="60290" y="0"/>
                  </a:moveTo>
                  <a:cubicBezTo>
                    <a:pt x="87086" y="10048"/>
                    <a:pt x="114302" y="19040"/>
                    <a:pt x="140677" y="30145"/>
                  </a:cubicBezTo>
                  <a:cubicBezTo>
                    <a:pt x="177977" y="45850"/>
                    <a:pt x="213314" y="66177"/>
                    <a:pt x="251209" y="80387"/>
                  </a:cubicBezTo>
                  <a:cubicBezTo>
                    <a:pt x="267201" y="86384"/>
                    <a:pt x="284974" y="85941"/>
                    <a:pt x="301451" y="90435"/>
                  </a:cubicBezTo>
                  <a:cubicBezTo>
                    <a:pt x="321888" y="96009"/>
                    <a:pt x="341644" y="103833"/>
                    <a:pt x="361741" y="110532"/>
                  </a:cubicBezTo>
                  <a:cubicBezTo>
                    <a:pt x="57792" y="256877"/>
                    <a:pt x="173949" y="185484"/>
                    <a:pt x="0" y="301450"/>
                  </a:cubicBezTo>
                  <a:cubicBezTo>
                    <a:pt x="40194" y="308149"/>
                    <a:pt x="80763" y="312891"/>
                    <a:pt x="120581" y="321547"/>
                  </a:cubicBezTo>
                  <a:cubicBezTo>
                    <a:pt x="157899" y="329660"/>
                    <a:pt x="193144" y="347587"/>
                    <a:pt x="231112" y="351692"/>
                  </a:cubicBezTo>
                  <a:cubicBezTo>
                    <a:pt x="317758" y="361059"/>
                    <a:pt x="405284" y="358391"/>
                    <a:pt x="492370" y="361740"/>
                  </a:cubicBezTo>
                  <a:cubicBezTo>
                    <a:pt x="400607" y="427284"/>
                    <a:pt x="427458" y="416021"/>
                    <a:pt x="301451" y="462224"/>
                  </a:cubicBezTo>
                  <a:cubicBezTo>
                    <a:pt x="241784" y="484102"/>
                    <a:pt x="120581" y="522514"/>
                    <a:pt x="120581" y="522514"/>
                  </a:cubicBezTo>
                  <a:cubicBezTo>
                    <a:pt x="431000" y="584598"/>
                    <a:pt x="286526" y="568019"/>
                    <a:pt x="552660" y="582804"/>
                  </a:cubicBezTo>
                  <a:cubicBezTo>
                    <a:pt x="509117" y="602901"/>
                    <a:pt x="464925" y="621647"/>
                    <a:pt x="422031" y="643094"/>
                  </a:cubicBezTo>
                  <a:cubicBezTo>
                    <a:pt x="355817" y="676201"/>
                    <a:pt x="312353" y="711047"/>
                    <a:pt x="241161" y="733529"/>
                  </a:cubicBezTo>
                  <a:cubicBezTo>
                    <a:pt x="208589" y="743815"/>
                    <a:pt x="174172" y="746927"/>
                    <a:pt x="140677" y="753626"/>
                  </a:cubicBezTo>
                  <a:cubicBezTo>
                    <a:pt x="130629" y="763674"/>
                    <a:pt x="96950" y="779592"/>
                    <a:pt x="110532" y="783771"/>
                  </a:cubicBezTo>
                  <a:cubicBezTo>
                    <a:pt x="156093" y="797790"/>
                    <a:pt x="429435" y="793820"/>
                    <a:pt x="462224" y="7938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60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2 -0.025 L -0.0082 -0.025 L 0.00989 -0.04121 C 0.01133 -0.0426 0.01562 -0.04607 0.01406 -0.0456 C 0.00377 -0.04283 -0.00638 -0.03773 -0.01654 -0.03403 L -0.04779 -0.00903 C -0.04857 -0.00834 -0.05104 -0.00672 -0.05026 -0.00741 C -0.04623 -0.01111 -0.04245 -0.01621 -0.03789 -0.01783 C -0.02656 -0.02199 -0.01485 -0.02269 -0.00326 -0.025 C 0.0039 -0.0301 0.01172 -0.03241 0.0181 -0.03982 C 0.02018 -0.04213 0.01302 -0.04306 0.01068 -0.04121 C 0.00651 -0.0382 0.00417 -0.02986 1.66667E-6 -0.02662 C -0.00925 -0.01945 -0.01927 -0.01598 -0.02891 -0.01042 C -0.03112 -0.00903 -0.03711 -0.00301 -0.03542 -0.00602 C -0.03307 -0.01042 -0.02969 -0.0132 -0.02643 -0.01482 C -0.00261 -0.02732 0.01263 -0.025 0.0388 -0.025 C 0.04896 -0.025 0.01836 -0.02431 0.0082 -0.02361 L -0.03138 -0.0206 C -0.03164 -0.0206 -0.03073 -0.0206 -0.03047 -0.0206 L 0.01068 -0.01922 " pathEditMode="relative" ptsTypes="AAAAAAAAAAAAAAAAAAAA">
                                      <p:cBhvr>
                                        <p:cTn id="4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2 -0.025 L -0.0082 -0.025 L 0.00989 -0.04121 C 0.01133 -0.0426 0.01562 -0.04607 0.01406 -0.0456 C 0.00377 -0.04283 -0.00638 -0.03773 -0.01654 -0.03403 L -0.04779 -0.00903 C -0.04857 -0.00834 -0.05104 -0.00672 -0.05026 -0.00741 C -0.04623 -0.01111 -0.04245 -0.01621 -0.03789 -0.01783 C -0.02656 -0.02199 -0.01485 -0.02269 -0.00326 -0.025 C 0.0039 -0.0301 0.01172 -0.03241 0.0181 -0.03982 C 0.02018 -0.04213 0.01302 -0.04306 0.01068 -0.04121 C 0.00651 -0.0382 0.00417 -0.02986 1.66667E-6 -0.02662 C -0.00925 -0.01945 -0.01927 -0.01598 -0.02891 -0.01042 C -0.03112 -0.00903 -0.03711 -0.00301 -0.03542 -0.00602 C -0.03307 -0.01042 -0.02969 -0.0132 -0.02643 -0.01482 C -0.00261 -0.02732 0.01263 -0.025 0.0388 -0.025 C 0.04896 -0.025 0.01836 -0.02431 0.0082 -0.02361 L -0.03138 -0.0206 C -0.03164 -0.0206 -0.03073 -0.0206 -0.03047 -0.0206 L 0.01068 -0.01922 " pathEditMode="relative" ptsTypes="AAAAAAAAAAAAAAAAAAAA">
                                      <p:cBhvr>
                                        <p:cTn id="4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2 -0.025 L -0.0082 -0.025 L 0.00989 -0.04121 C 0.01133 -0.0426 0.01562 -0.04607 0.01406 -0.0456 C 0.00377 -0.04283 -0.00638 -0.03773 -0.01654 -0.03403 L -0.04779 -0.00903 C -0.04857 -0.00834 -0.05104 -0.00672 -0.05026 -0.00741 C -0.04623 -0.01111 -0.04245 -0.01621 -0.03789 -0.01783 C -0.02656 -0.02199 -0.01485 -0.02269 -0.00326 -0.025 C 0.0039 -0.0301 0.01172 -0.03241 0.0181 -0.03982 C 0.02018 -0.04213 0.01302 -0.04306 0.01068 -0.04121 C 0.00651 -0.0382 0.00417 -0.02986 1.66667E-6 -0.02662 C -0.00925 -0.01945 -0.01927 -0.01598 -0.02891 -0.01042 C -0.03112 -0.00903 -0.03711 -0.00301 -0.03542 -0.00602 C -0.03307 -0.01042 -0.02969 -0.0132 -0.02643 -0.01482 C -0.00261 -0.02732 0.01263 -0.025 0.0388 -0.025 C 0.04896 -0.025 0.01836 -0.02431 0.0082 -0.02361 L -0.03138 -0.0206 C -0.03164 -0.0206 -0.03073 -0.0206 -0.03047 -0.0206 L 0.01068 -0.01922 " pathEditMode="relative" ptsTypes="AAAAAAAAAAAAAAAAAAAA">
                                      <p:cBhvr>
                                        <p:cTn id="4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28047 -0.0386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1944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-0.04805 0.2236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" y="111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-0.36836 0.4483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4" y="2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2" grpId="0" animBg="1"/>
      <p:bldP spid="36" grpId="0" animBg="1"/>
      <p:bldP spid="36" grpId="1" animBg="1"/>
      <p:bldP spid="37" grpId="0" animBg="1"/>
      <p:bldP spid="37" grpId="1" animBg="1"/>
      <p:bldP spid="4" grpId="0" animBg="1"/>
      <p:bldP spid="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순서도: 처리 61">
            <a:extLst>
              <a:ext uri="{FF2B5EF4-FFF2-40B4-BE49-F238E27FC236}">
                <a16:creationId xmlns:a16="http://schemas.microsoft.com/office/drawing/2014/main" id="{36478496-260B-A544-8961-41A592432FAC}"/>
              </a:ext>
            </a:extLst>
          </p:cNvPr>
          <p:cNvSpPr/>
          <p:nvPr/>
        </p:nvSpPr>
        <p:spPr>
          <a:xfrm>
            <a:off x="4028894" y="3431078"/>
            <a:ext cx="4078289" cy="356119"/>
          </a:xfrm>
          <a:custGeom>
            <a:avLst/>
            <a:gdLst>
              <a:gd name="connsiteX0" fmla="*/ 0 w 4078289"/>
              <a:gd name="connsiteY0" fmla="*/ 0 h 356119"/>
              <a:gd name="connsiteX1" fmla="*/ 557366 w 4078289"/>
              <a:gd name="connsiteY1" fmla="*/ 0 h 356119"/>
              <a:gd name="connsiteX2" fmla="*/ 1196298 w 4078289"/>
              <a:gd name="connsiteY2" fmla="*/ 0 h 356119"/>
              <a:gd name="connsiteX3" fmla="*/ 1876012 w 4078289"/>
              <a:gd name="connsiteY3" fmla="*/ 0 h 356119"/>
              <a:gd name="connsiteX4" fmla="*/ 2555727 w 4078289"/>
              <a:gd name="connsiteY4" fmla="*/ 0 h 356119"/>
              <a:gd name="connsiteX5" fmla="*/ 3113093 w 4078289"/>
              <a:gd name="connsiteY5" fmla="*/ 0 h 356119"/>
              <a:gd name="connsiteX6" fmla="*/ 4078288 w 4078289"/>
              <a:gd name="connsiteY6" fmla="*/ 0 h 356119"/>
              <a:gd name="connsiteX7" fmla="*/ 4078288 w 4078289"/>
              <a:gd name="connsiteY7" fmla="*/ 356119 h 356119"/>
              <a:gd name="connsiteX8" fmla="*/ 3398573 w 4078289"/>
              <a:gd name="connsiteY8" fmla="*/ 356119 h 356119"/>
              <a:gd name="connsiteX9" fmla="*/ 2637293 w 4078289"/>
              <a:gd name="connsiteY9" fmla="*/ 356119 h 356119"/>
              <a:gd name="connsiteX10" fmla="*/ 1998361 w 4078289"/>
              <a:gd name="connsiteY10" fmla="*/ 356119 h 356119"/>
              <a:gd name="connsiteX11" fmla="*/ 1359429 w 4078289"/>
              <a:gd name="connsiteY11" fmla="*/ 356119 h 356119"/>
              <a:gd name="connsiteX12" fmla="*/ 638932 w 4078289"/>
              <a:gd name="connsiteY12" fmla="*/ 356119 h 356119"/>
              <a:gd name="connsiteX13" fmla="*/ 0 w 4078289"/>
              <a:gd name="connsiteY13" fmla="*/ 356119 h 356119"/>
              <a:gd name="connsiteX14" fmla="*/ 0 w 4078289"/>
              <a:gd name="connsiteY14" fmla="*/ 0 h 35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78289" h="356119" fill="none" extrusionOk="0">
                <a:moveTo>
                  <a:pt x="0" y="0"/>
                </a:moveTo>
                <a:cubicBezTo>
                  <a:pt x="114570" y="-26757"/>
                  <a:pt x="354515" y="10523"/>
                  <a:pt x="557366" y="0"/>
                </a:cubicBezTo>
                <a:cubicBezTo>
                  <a:pt x="760217" y="-10523"/>
                  <a:pt x="966033" y="12105"/>
                  <a:pt x="1196298" y="0"/>
                </a:cubicBezTo>
                <a:cubicBezTo>
                  <a:pt x="1426563" y="-12105"/>
                  <a:pt x="1721579" y="-32596"/>
                  <a:pt x="1876012" y="0"/>
                </a:cubicBezTo>
                <a:cubicBezTo>
                  <a:pt x="2030445" y="32596"/>
                  <a:pt x="2409333" y="27113"/>
                  <a:pt x="2555727" y="0"/>
                </a:cubicBezTo>
                <a:cubicBezTo>
                  <a:pt x="2702121" y="-27113"/>
                  <a:pt x="2944525" y="24781"/>
                  <a:pt x="3113093" y="0"/>
                </a:cubicBezTo>
                <a:cubicBezTo>
                  <a:pt x="3281661" y="-24781"/>
                  <a:pt x="3731488" y="-41790"/>
                  <a:pt x="4078288" y="0"/>
                </a:cubicBezTo>
                <a:cubicBezTo>
                  <a:pt x="4095683" y="159637"/>
                  <a:pt x="4071708" y="221097"/>
                  <a:pt x="4078288" y="356119"/>
                </a:cubicBezTo>
                <a:cubicBezTo>
                  <a:pt x="3841147" y="375790"/>
                  <a:pt x="3576378" y="357018"/>
                  <a:pt x="3398573" y="356119"/>
                </a:cubicBezTo>
                <a:cubicBezTo>
                  <a:pt x="3220769" y="355220"/>
                  <a:pt x="2921886" y="328522"/>
                  <a:pt x="2637293" y="356119"/>
                </a:cubicBezTo>
                <a:cubicBezTo>
                  <a:pt x="2352700" y="383716"/>
                  <a:pt x="2151276" y="343485"/>
                  <a:pt x="1998361" y="356119"/>
                </a:cubicBezTo>
                <a:cubicBezTo>
                  <a:pt x="1845446" y="368753"/>
                  <a:pt x="1543610" y="378533"/>
                  <a:pt x="1359429" y="356119"/>
                </a:cubicBezTo>
                <a:cubicBezTo>
                  <a:pt x="1175248" y="333705"/>
                  <a:pt x="958920" y="341300"/>
                  <a:pt x="638932" y="356119"/>
                </a:cubicBezTo>
                <a:cubicBezTo>
                  <a:pt x="318944" y="370938"/>
                  <a:pt x="245746" y="386873"/>
                  <a:pt x="0" y="356119"/>
                </a:cubicBezTo>
                <a:cubicBezTo>
                  <a:pt x="-4091" y="191172"/>
                  <a:pt x="-2699" y="73724"/>
                  <a:pt x="0" y="0"/>
                </a:cubicBezTo>
                <a:close/>
              </a:path>
              <a:path w="4078289" h="356119" stroke="0" extrusionOk="0">
                <a:moveTo>
                  <a:pt x="0" y="0"/>
                </a:moveTo>
                <a:cubicBezTo>
                  <a:pt x="205237" y="2128"/>
                  <a:pt x="366812" y="-11626"/>
                  <a:pt x="598149" y="0"/>
                </a:cubicBezTo>
                <a:cubicBezTo>
                  <a:pt x="829486" y="11626"/>
                  <a:pt x="1008054" y="-17876"/>
                  <a:pt x="1359429" y="0"/>
                </a:cubicBezTo>
                <a:cubicBezTo>
                  <a:pt x="1710804" y="17876"/>
                  <a:pt x="1820963" y="13174"/>
                  <a:pt x="1957578" y="0"/>
                </a:cubicBezTo>
                <a:cubicBezTo>
                  <a:pt x="2094193" y="-13174"/>
                  <a:pt x="2285370" y="-20295"/>
                  <a:pt x="2514944" y="0"/>
                </a:cubicBezTo>
                <a:cubicBezTo>
                  <a:pt x="2744518" y="20295"/>
                  <a:pt x="2944514" y="-20092"/>
                  <a:pt x="3072310" y="0"/>
                </a:cubicBezTo>
                <a:cubicBezTo>
                  <a:pt x="3200106" y="20092"/>
                  <a:pt x="3816571" y="-17248"/>
                  <a:pt x="4078288" y="0"/>
                </a:cubicBezTo>
                <a:cubicBezTo>
                  <a:pt x="4063569" y="173028"/>
                  <a:pt x="4069393" y="195748"/>
                  <a:pt x="4078288" y="356119"/>
                </a:cubicBezTo>
                <a:cubicBezTo>
                  <a:pt x="3861365" y="350713"/>
                  <a:pt x="3593196" y="322791"/>
                  <a:pt x="3398573" y="356119"/>
                </a:cubicBezTo>
                <a:cubicBezTo>
                  <a:pt x="3203950" y="389447"/>
                  <a:pt x="3072505" y="338047"/>
                  <a:pt x="2800424" y="356119"/>
                </a:cubicBezTo>
                <a:cubicBezTo>
                  <a:pt x="2528343" y="374191"/>
                  <a:pt x="2317296" y="327160"/>
                  <a:pt x="2161493" y="356119"/>
                </a:cubicBezTo>
                <a:cubicBezTo>
                  <a:pt x="2005690" y="385078"/>
                  <a:pt x="1848522" y="376096"/>
                  <a:pt x="1563344" y="356119"/>
                </a:cubicBezTo>
                <a:cubicBezTo>
                  <a:pt x="1278166" y="336142"/>
                  <a:pt x="1107455" y="385288"/>
                  <a:pt x="924412" y="356119"/>
                </a:cubicBezTo>
                <a:cubicBezTo>
                  <a:pt x="741369" y="326950"/>
                  <a:pt x="288715" y="314390"/>
                  <a:pt x="0" y="356119"/>
                </a:cubicBezTo>
                <a:cubicBezTo>
                  <a:pt x="17283" y="211049"/>
                  <a:pt x="-4746" y="152896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2478525612">
                  <a:prstGeom prst="flowChart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8D61E0-FB51-A443-BF93-6536F445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058" y="4566160"/>
            <a:ext cx="6502400" cy="1422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916EB8-2116-A84D-81AD-2C37F8795936}"/>
              </a:ext>
            </a:extLst>
          </p:cNvPr>
          <p:cNvSpPr/>
          <p:nvPr/>
        </p:nvSpPr>
        <p:spPr>
          <a:xfrm>
            <a:off x="2791022" y="2279211"/>
            <a:ext cx="7222289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우리에게 생각해봐야할 것 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?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    한정된 학습시간 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+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주제와의 연관성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D93504-D85F-9B45-B26D-B891149A1814}"/>
              </a:ext>
            </a:extLst>
          </p:cNvPr>
          <p:cNvSpPr/>
          <p:nvPr/>
        </p:nvSpPr>
        <p:spPr>
          <a:xfrm>
            <a:off x="4113302" y="3282233"/>
            <a:ext cx="4645931" cy="605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데이터 품질에 집중하자</a:t>
            </a:r>
            <a:endParaRPr lang="en-US" altLang="ko-KR" sz="30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C575F-C3E5-ED47-8D15-7AB08F92B59B}"/>
              </a:ext>
            </a:extLst>
          </p:cNvPr>
          <p:cNvSpPr txBox="1"/>
          <p:nvPr/>
        </p:nvSpPr>
        <p:spPr>
          <a:xfrm>
            <a:off x="2493664" y="2862265"/>
            <a:ext cx="1379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endParaRPr lang="ko-KR" altLang="en-US" sz="10000" dirty="0">
              <a:solidFill>
                <a:srgbClr val="9A8B85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25F9FF-8448-F848-97EA-2A14CD8DFF7F}"/>
              </a:ext>
            </a:extLst>
          </p:cNvPr>
          <p:cNvSpPr/>
          <p:nvPr/>
        </p:nvSpPr>
        <p:spPr>
          <a:xfrm>
            <a:off x="8181746" y="2946673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endParaRPr lang="ko-KR" altLang="en-US" sz="10000" dirty="0">
              <a:solidFill>
                <a:srgbClr val="9A8B85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43AEEE7-D6DF-DB4C-8B03-0958E1D28822}"/>
              </a:ext>
            </a:extLst>
          </p:cNvPr>
          <p:cNvGrpSpPr/>
          <p:nvPr/>
        </p:nvGrpSpPr>
        <p:grpSpPr>
          <a:xfrm>
            <a:off x="3611254" y="873697"/>
            <a:ext cx="4542414" cy="714929"/>
            <a:chOff x="3947586" y="805745"/>
            <a:chExt cx="4542414" cy="714929"/>
          </a:xfrm>
        </p:grpSpPr>
        <p:cxnSp>
          <p:nvCxnSpPr>
            <p:cNvPr id="14" name="직선 연결선 31">
              <a:extLst>
                <a:ext uri="{FF2B5EF4-FFF2-40B4-BE49-F238E27FC236}">
                  <a16:creationId xmlns:a16="http://schemas.microsoft.com/office/drawing/2014/main" id="{936638C5-3779-3347-B6B7-26F83F640A77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94349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34">
              <a:extLst>
                <a:ext uri="{FF2B5EF4-FFF2-40B4-BE49-F238E27FC236}">
                  <a16:creationId xmlns:a16="http://schemas.microsoft.com/office/drawing/2014/main" id="{FC2C6898-EB42-8C42-8A6D-5372B38D35AA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35">
              <a:extLst>
                <a:ext uri="{FF2B5EF4-FFF2-40B4-BE49-F238E27FC236}">
                  <a16:creationId xmlns:a16="http://schemas.microsoft.com/office/drawing/2014/main" id="{F519E0F0-8E36-9B47-ACB7-0AAD8C897700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36">
              <a:extLst>
                <a:ext uri="{FF2B5EF4-FFF2-40B4-BE49-F238E27FC236}">
                  <a16:creationId xmlns:a16="http://schemas.microsoft.com/office/drawing/2014/main" id="{320E5CDB-9C69-564B-A065-9B2206551B2C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37">
              <a:extLst>
                <a:ext uri="{FF2B5EF4-FFF2-40B4-BE49-F238E27FC236}">
                  <a16:creationId xmlns:a16="http://schemas.microsoft.com/office/drawing/2014/main" id="{139E22E6-5BFE-2949-90ED-04A9960387F6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38">
              <a:extLst>
                <a:ext uri="{FF2B5EF4-FFF2-40B4-BE49-F238E27FC236}">
                  <a16:creationId xmlns:a16="http://schemas.microsoft.com/office/drawing/2014/main" id="{10A6CFE0-459D-9F42-BF13-8BFBF41A0FEB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40">
              <a:extLst>
                <a:ext uri="{FF2B5EF4-FFF2-40B4-BE49-F238E27FC236}">
                  <a16:creationId xmlns:a16="http://schemas.microsoft.com/office/drawing/2014/main" id="{C94F984E-4A90-C747-932E-62D4269C32FA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3D03F4-3094-5349-B7AA-2F365A080C47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3260C4-D086-BE41-8C4A-968F0B5F6FC6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B941B3-B2B3-2142-9BCF-A6A04154184D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B30D88-B408-2D46-9177-3C67D6572824}"/>
                </a:ext>
              </a:extLst>
            </p:cNvPr>
            <p:cNvSpPr txBox="1"/>
            <p:nvPr/>
          </p:nvSpPr>
          <p:spPr>
            <a:xfrm>
              <a:off x="5872890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8399CE-0EFD-E540-B28D-4DA40ED83245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선</a:t>
              </a:r>
            </a:p>
          </p:txBody>
        </p:sp>
        <p:cxnSp>
          <p:nvCxnSpPr>
            <p:cNvPr id="26" name="직선 연결선 47">
              <a:extLst>
                <a:ext uri="{FF2B5EF4-FFF2-40B4-BE49-F238E27FC236}">
                  <a16:creationId xmlns:a16="http://schemas.microsoft.com/office/drawing/2014/main" id="{75A2D748-76ED-FD4A-B5D3-98C7B631E8F2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C621CD-050E-2946-B718-5B71380AFC91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정</a:t>
              </a:r>
            </a:p>
          </p:txBody>
        </p:sp>
        <p:cxnSp>
          <p:nvCxnSpPr>
            <p:cNvPr id="28" name="직선 연결선 31">
              <a:extLst>
                <a:ext uri="{FF2B5EF4-FFF2-40B4-BE49-F238E27FC236}">
                  <a16:creationId xmlns:a16="http://schemas.microsoft.com/office/drawing/2014/main" id="{2D387E53-8889-624C-AF7D-357D028EFD8B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436590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31">
              <a:extLst>
                <a:ext uri="{FF2B5EF4-FFF2-40B4-BE49-F238E27FC236}">
                  <a16:creationId xmlns:a16="http://schemas.microsoft.com/office/drawing/2014/main" id="{71CF139B-18C2-B94B-BAE5-550C358E85FD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520674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31">
              <a:extLst>
                <a:ext uri="{FF2B5EF4-FFF2-40B4-BE49-F238E27FC236}">
                  <a16:creationId xmlns:a16="http://schemas.microsoft.com/office/drawing/2014/main" id="{B43C0B2C-4CDC-D049-B9AE-BD65144BB5C9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05745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AC1F74A-3330-AE4C-A6F5-FEFD199F8D05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96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88BF68-727D-CF43-AB2D-D746EABBBDF1}"/>
              </a:ext>
            </a:extLst>
          </p:cNvPr>
          <p:cNvSpPr txBox="1"/>
          <p:nvPr/>
        </p:nvSpPr>
        <p:spPr>
          <a:xfrm>
            <a:off x="802830" y="4585121"/>
            <a:ext cx="10136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endParaRPr lang="ko-KR" altLang="en-US" sz="10000" dirty="0">
              <a:solidFill>
                <a:srgbClr val="9A8B85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0CF46D-7F23-5D47-B239-C17B66364A83}"/>
              </a:ext>
            </a:extLst>
          </p:cNvPr>
          <p:cNvSpPr/>
          <p:nvPr/>
        </p:nvSpPr>
        <p:spPr>
          <a:xfrm>
            <a:off x="4969166" y="4641393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endParaRPr lang="ko-KR" altLang="en-US" sz="10000" dirty="0">
              <a:solidFill>
                <a:srgbClr val="9A8B8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5FFF1-E8C9-7241-9A55-9FE853011637}"/>
              </a:ext>
            </a:extLst>
          </p:cNvPr>
          <p:cNvSpPr txBox="1"/>
          <p:nvPr/>
        </p:nvSpPr>
        <p:spPr>
          <a:xfrm>
            <a:off x="1246197" y="2656033"/>
            <a:ext cx="2158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우울</a:t>
            </a:r>
            <a:r>
              <a:rPr lang="ko-KR" altLang="en-US" sz="28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과 함께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5BE90-1AED-4E44-B5AE-744C0DF68A88}"/>
              </a:ext>
            </a:extLst>
          </p:cNvPr>
          <p:cNvSpPr txBox="1"/>
          <p:nvPr/>
        </p:nvSpPr>
        <p:spPr>
          <a:xfrm>
            <a:off x="2004443" y="5024629"/>
            <a:ext cx="3228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자아</a:t>
            </a:r>
            <a:r>
              <a:rPr lang="ko-KR" altLang="en-US" sz="4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와 함께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1B596-E44B-364D-9D68-829D1EC13FAD}"/>
              </a:ext>
            </a:extLst>
          </p:cNvPr>
          <p:cNvSpPr txBox="1"/>
          <p:nvPr/>
        </p:nvSpPr>
        <p:spPr>
          <a:xfrm>
            <a:off x="3908108" y="3862806"/>
            <a:ext cx="193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불안</a:t>
            </a:r>
            <a:r>
              <a:rPr lang="ko-KR" altLang="en-US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과 함께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C8929-E58B-6342-B2AB-E6041CD53C5C}"/>
              </a:ext>
            </a:extLst>
          </p:cNvPr>
          <p:cNvSpPr txBox="1"/>
          <p:nvPr/>
        </p:nvSpPr>
        <p:spPr>
          <a:xfrm>
            <a:off x="6704403" y="2324714"/>
            <a:ext cx="2523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희망</a:t>
            </a:r>
            <a:r>
              <a:rPr lang="ko-KR" altLang="en-US" sz="32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과 함께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1493C-6888-CD43-88BD-EB436D89E330}"/>
              </a:ext>
            </a:extLst>
          </p:cNvPr>
          <p:cNvSpPr txBox="1"/>
          <p:nvPr/>
        </p:nvSpPr>
        <p:spPr>
          <a:xfrm>
            <a:off x="7995753" y="4454077"/>
            <a:ext cx="193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함께라는 것은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BE70AF-4AE9-7244-8375-35610406EA59}"/>
              </a:ext>
            </a:extLst>
          </p:cNvPr>
          <p:cNvSpPr txBox="1"/>
          <p:nvPr/>
        </p:nvSpPr>
        <p:spPr>
          <a:xfrm>
            <a:off x="9481059" y="3446615"/>
            <a:ext cx="193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죽음</a:t>
            </a:r>
            <a:r>
              <a:rPr lang="ko-KR" altLang="en-US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과 </a:t>
            </a:r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공존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E6F11-1CAD-DD4A-AD01-C3BD1CC49714}"/>
              </a:ext>
            </a:extLst>
          </p:cNvPr>
          <p:cNvSpPr txBox="1"/>
          <p:nvPr/>
        </p:nvSpPr>
        <p:spPr>
          <a:xfrm>
            <a:off x="6890024" y="5589478"/>
            <a:ext cx="193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행복한 추억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BDD09-56C0-1744-B407-5627A7E63169}"/>
              </a:ext>
            </a:extLst>
          </p:cNvPr>
          <p:cNvSpPr txBox="1"/>
          <p:nvPr/>
        </p:nvSpPr>
        <p:spPr>
          <a:xfrm>
            <a:off x="5549233" y="1742974"/>
            <a:ext cx="10136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endParaRPr lang="ko-KR" altLang="en-US" sz="10000" dirty="0">
              <a:solidFill>
                <a:srgbClr val="9A8B85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0ABB02-317B-634A-B0EB-79B2B9365589}"/>
              </a:ext>
            </a:extLst>
          </p:cNvPr>
          <p:cNvGrpSpPr/>
          <p:nvPr/>
        </p:nvGrpSpPr>
        <p:grpSpPr>
          <a:xfrm>
            <a:off x="3611254" y="873697"/>
            <a:ext cx="4542414" cy="714929"/>
            <a:chOff x="3947586" y="805745"/>
            <a:chExt cx="4542414" cy="714929"/>
          </a:xfrm>
        </p:grpSpPr>
        <p:cxnSp>
          <p:nvCxnSpPr>
            <p:cNvPr id="18" name="직선 연결선 31">
              <a:extLst>
                <a:ext uri="{FF2B5EF4-FFF2-40B4-BE49-F238E27FC236}">
                  <a16:creationId xmlns:a16="http://schemas.microsoft.com/office/drawing/2014/main" id="{754BCFD3-2DB8-804A-B5FF-E4EE7BFFEDAD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94349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34">
              <a:extLst>
                <a:ext uri="{FF2B5EF4-FFF2-40B4-BE49-F238E27FC236}">
                  <a16:creationId xmlns:a16="http://schemas.microsoft.com/office/drawing/2014/main" id="{F0049704-57C4-A94E-AC87-75CA94DD2813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35">
              <a:extLst>
                <a:ext uri="{FF2B5EF4-FFF2-40B4-BE49-F238E27FC236}">
                  <a16:creationId xmlns:a16="http://schemas.microsoft.com/office/drawing/2014/main" id="{0B7DC78E-BB24-224F-9F26-C33D42C07B22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36">
              <a:extLst>
                <a:ext uri="{FF2B5EF4-FFF2-40B4-BE49-F238E27FC236}">
                  <a16:creationId xmlns:a16="http://schemas.microsoft.com/office/drawing/2014/main" id="{A781D01B-6A53-2D40-A8B9-9B34C000E368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37">
              <a:extLst>
                <a:ext uri="{FF2B5EF4-FFF2-40B4-BE49-F238E27FC236}">
                  <a16:creationId xmlns:a16="http://schemas.microsoft.com/office/drawing/2014/main" id="{61C5B59B-0B0C-2844-95F2-551FD93521E1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38">
              <a:extLst>
                <a:ext uri="{FF2B5EF4-FFF2-40B4-BE49-F238E27FC236}">
                  <a16:creationId xmlns:a16="http://schemas.microsoft.com/office/drawing/2014/main" id="{D7240B59-2EB6-F243-83CE-C6DA84CB9F9A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40">
              <a:extLst>
                <a:ext uri="{FF2B5EF4-FFF2-40B4-BE49-F238E27FC236}">
                  <a16:creationId xmlns:a16="http://schemas.microsoft.com/office/drawing/2014/main" id="{F2BAA007-AC2B-8240-A222-1ECD56AF376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6C2326-0FEC-3C4D-9CCF-DE46BA1755E1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EAC9F5-E16B-2642-AD15-76821C770E5A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6116E6-7510-5A4D-BD15-8F17C7B7EEC6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4ADE30-4E6E-3F48-BA6F-C05B9D5C27BA}"/>
                </a:ext>
              </a:extLst>
            </p:cNvPr>
            <p:cNvSpPr txBox="1"/>
            <p:nvPr/>
          </p:nvSpPr>
          <p:spPr>
            <a:xfrm>
              <a:off x="5872890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4CC892-4433-8940-B7B8-974BA0E25573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선</a:t>
              </a:r>
            </a:p>
          </p:txBody>
        </p:sp>
        <p:cxnSp>
          <p:nvCxnSpPr>
            <p:cNvPr id="30" name="직선 연결선 47">
              <a:extLst>
                <a:ext uri="{FF2B5EF4-FFF2-40B4-BE49-F238E27FC236}">
                  <a16:creationId xmlns:a16="http://schemas.microsoft.com/office/drawing/2014/main" id="{F2C40394-0793-5E4A-A386-CCFFCB5492DA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88FD0A-638F-7E43-9E6A-F3F78DE40F13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정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1ED1529-41E3-E74D-8CA7-60EEFF511827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436590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1">
              <a:extLst>
                <a:ext uri="{FF2B5EF4-FFF2-40B4-BE49-F238E27FC236}">
                  <a16:creationId xmlns:a16="http://schemas.microsoft.com/office/drawing/2014/main" id="{3F5E5224-64FE-8E4F-B3D0-D92ACCD52444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520674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1">
              <a:extLst>
                <a:ext uri="{FF2B5EF4-FFF2-40B4-BE49-F238E27FC236}">
                  <a16:creationId xmlns:a16="http://schemas.microsoft.com/office/drawing/2014/main" id="{45C4B7DB-6FEE-A84D-9631-A92C2FA6EA80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05745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B8BF0A1-8CE4-BE40-87F7-50D6F41ED8BA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6DBF68-C2EC-E94D-A139-4ABCCB91000A}"/>
              </a:ext>
            </a:extLst>
          </p:cNvPr>
          <p:cNvSpPr/>
          <p:nvPr/>
        </p:nvSpPr>
        <p:spPr>
          <a:xfrm>
            <a:off x="10927270" y="2867285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endParaRPr lang="ko-KR" altLang="en-US" sz="10000" dirty="0">
              <a:solidFill>
                <a:srgbClr val="9A8B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053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5ABA7507-E0DE-8B4F-A105-95EC419B21C4}"/>
              </a:ext>
            </a:extLst>
          </p:cNvPr>
          <p:cNvSpPr/>
          <p:nvPr/>
        </p:nvSpPr>
        <p:spPr>
          <a:xfrm>
            <a:off x="7697658" y="2524627"/>
            <a:ext cx="3730831" cy="3194586"/>
          </a:xfrm>
          <a:custGeom>
            <a:avLst/>
            <a:gdLst>
              <a:gd name="connsiteX0" fmla="*/ 0 w 3730831"/>
              <a:gd name="connsiteY0" fmla="*/ 0 h 3194586"/>
              <a:gd name="connsiteX1" fmla="*/ 584497 w 3730831"/>
              <a:gd name="connsiteY1" fmla="*/ 0 h 3194586"/>
              <a:gd name="connsiteX2" fmla="*/ 1094377 w 3730831"/>
              <a:gd name="connsiteY2" fmla="*/ 0 h 3194586"/>
              <a:gd name="connsiteX3" fmla="*/ 1716182 w 3730831"/>
              <a:gd name="connsiteY3" fmla="*/ 0 h 3194586"/>
              <a:gd name="connsiteX4" fmla="*/ 2300679 w 3730831"/>
              <a:gd name="connsiteY4" fmla="*/ 0 h 3194586"/>
              <a:gd name="connsiteX5" fmla="*/ 2959793 w 3730831"/>
              <a:gd name="connsiteY5" fmla="*/ 0 h 3194586"/>
              <a:gd name="connsiteX6" fmla="*/ 3730831 w 3730831"/>
              <a:gd name="connsiteY6" fmla="*/ 0 h 3194586"/>
              <a:gd name="connsiteX7" fmla="*/ 3730831 w 3730831"/>
              <a:gd name="connsiteY7" fmla="*/ 702809 h 3194586"/>
              <a:gd name="connsiteX8" fmla="*/ 3730831 w 3730831"/>
              <a:gd name="connsiteY8" fmla="*/ 1373672 h 3194586"/>
              <a:gd name="connsiteX9" fmla="*/ 3730831 w 3730831"/>
              <a:gd name="connsiteY9" fmla="*/ 1916752 h 3194586"/>
              <a:gd name="connsiteX10" fmla="*/ 3730831 w 3730831"/>
              <a:gd name="connsiteY10" fmla="*/ 2555669 h 3194586"/>
              <a:gd name="connsiteX11" fmla="*/ 3730831 w 3730831"/>
              <a:gd name="connsiteY11" fmla="*/ 3194586 h 3194586"/>
              <a:gd name="connsiteX12" fmla="*/ 3183642 w 3730831"/>
              <a:gd name="connsiteY12" fmla="*/ 3194586 h 3194586"/>
              <a:gd name="connsiteX13" fmla="*/ 2561837 w 3730831"/>
              <a:gd name="connsiteY13" fmla="*/ 3194586 h 3194586"/>
              <a:gd name="connsiteX14" fmla="*/ 2014649 w 3730831"/>
              <a:gd name="connsiteY14" fmla="*/ 3194586 h 3194586"/>
              <a:gd name="connsiteX15" fmla="*/ 1392844 w 3730831"/>
              <a:gd name="connsiteY15" fmla="*/ 3194586 h 3194586"/>
              <a:gd name="connsiteX16" fmla="*/ 696422 w 3730831"/>
              <a:gd name="connsiteY16" fmla="*/ 3194586 h 3194586"/>
              <a:gd name="connsiteX17" fmla="*/ 0 w 3730831"/>
              <a:gd name="connsiteY17" fmla="*/ 3194586 h 3194586"/>
              <a:gd name="connsiteX18" fmla="*/ 0 w 3730831"/>
              <a:gd name="connsiteY18" fmla="*/ 2491777 h 3194586"/>
              <a:gd name="connsiteX19" fmla="*/ 0 w 3730831"/>
              <a:gd name="connsiteY19" fmla="*/ 1820914 h 3194586"/>
              <a:gd name="connsiteX20" fmla="*/ 0 w 3730831"/>
              <a:gd name="connsiteY20" fmla="*/ 1245889 h 3194586"/>
              <a:gd name="connsiteX21" fmla="*/ 0 w 3730831"/>
              <a:gd name="connsiteY21" fmla="*/ 575025 h 3194586"/>
              <a:gd name="connsiteX22" fmla="*/ 0 w 3730831"/>
              <a:gd name="connsiteY22" fmla="*/ 0 h 319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30831" h="3194586" fill="none" extrusionOk="0">
                <a:moveTo>
                  <a:pt x="0" y="0"/>
                </a:moveTo>
                <a:cubicBezTo>
                  <a:pt x="171871" y="24565"/>
                  <a:pt x="429697" y="28855"/>
                  <a:pt x="584497" y="0"/>
                </a:cubicBezTo>
                <a:cubicBezTo>
                  <a:pt x="739297" y="-28855"/>
                  <a:pt x="897515" y="-11277"/>
                  <a:pt x="1094377" y="0"/>
                </a:cubicBezTo>
                <a:cubicBezTo>
                  <a:pt x="1291239" y="11277"/>
                  <a:pt x="1415287" y="-12507"/>
                  <a:pt x="1716182" y="0"/>
                </a:cubicBezTo>
                <a:cubicBezTo>
                  <a:pt x="2017077" y="12507"/>
                  <a:pt x="2173554" y="18381"/>
                  <a:pt x="2300679" y="0"/>
                </a:cubicBezTo>
                <a:cubicBezTo>
                  <a:pt x="2427804" y="-18381"/>
                  <a:pt x="2778581" y="-17043"/>
                  <a:pt x="2959793" y="0"/>
                </a:cubicBezTo>
                <a:cubicBezTo>
                  <a:pt x="3141005" y="17043"/>
                  <a:pt x="3433441" y="-23697"/>
                  <a:pt x="3730831" y="0"/>
                </a:cubicBezTo>
                <a:cubicBezTo>
                  <a:pt x="3710022" y="337966"/>
                  <a:pt x="3716246" y="511850"/>
                  <a:pt x="3730831" y="702809"/>
                </a:cubicBezTo>
                <a:cubicBezTo>
                  <a:pt x="3745416" y="893768"/>
                  <a:pt x="3763282" y="1205354"/>
                  <a:pt x="3730831" y="1373672"/>
                </a:cubicBezTo>
                <a:cubicBezTo>
                  <a:pt x="3698380" y="1541990"/>
                  <a:pt x="3716094" y="1657503"/>
                  <a:pt x="3730831" y="1916752"/>
                </a:cubicBezTo>
                <a:cubicBezTo>
                  <a:pt x="3745568" y="2176001"/>
                  <a:pt x="3747321" y="2352097"/>
                  <a:pt x="3730831" y="2555669"/>
                </a:cubicBezTo>
                <a:cubicBezTo>
                  <a:pt x="3714341" y="2759241"/>
                  <a:pt x="3758266" y="2974555"/>
                  <a:pt x="3730831" y="3194586"/>
                </a:cubicBezTo>
                <a:cubicBezTo>
                  <a:pt x="3537776" y="3194991"/>
                  <a:pt x="3362769" y="3214174"/>
                  <a:pt x="3183642" y="3194586"/>
                </a:cubicBezTo>
                <a:cubicBezTo>
                  <a:pt x="3004515" y="3174998"/>
                  <a:pt x="2792402" y="3165074"/>
                  <a:pt x="2561837" y="3194586"/>
                </a:cubicBezTo>
                <a:cubicBezTo>
                  <a:pt x="2331272" y="3224098"/>
                  <a:pt x="2196741" y="3208461"/>
                  <a:pt x="2014649" y="3194586"/>
                </a:cubicBezTo>
                <a:cubicBezTo>
                  <a:pt x="1832557" y="3180711"/>
                  <a:pt x="1531781" y="3225529"/>
                  <a:pt x="1392844" y="3194586"/>
                </a:cubicBezTo>
                <a:cubicBezTo>
                  <a:pt x="1253908" y="3163643"/>
                  <a:pt x="978831" y="3196774"/>
                  <a:pt x="696422" y="3194586"/>
                </a:cubicBezTo>
                <a:cubicBezTo>
                  <a:pt x="414013" y="3192398"/>
                  <a:pt x="155795" y="3171021"/>
                  <a:pt x="0" y="3194586"/>
                </a:cubicBezTo>
                <a:cubicBezTo>
                  <a:pt x="-5851" y="2852026"/>
                  <a:pt x="-2948" y="2685326"/>
                  <a:pt x="0" y="2491777"/>
                </a:cubicBezTo>
                <a:cubicBezTo>
                  <a:pt x="2948" y="2298228"/>
                  <a:pt x="-17696" y="2094928"/>
                  <a:pt x="0" y="1820914"/>
                </a:cubicBezTo>
                <a:cubicBezTo>
                  <a:pt x="17696" y="1546900"/>
                  <a:pt x="11181" y="1444406"/>
                  <a:pt x="0" y="1245889"/>
                </a:cubicBezTo>
                <a:cubicBezTo>
                  <a:pt x="-11181" y="1047373"/>
                  <a:pt x="-8364" y="907485"/>
                  <a:pt x="0" y="575025"/>
                </a:cubicBezTo>
                <a:cubicBezTo>
                  <a:pt x="8364" y="242565"/>
                  <a:pt x="4221" y="220781"/>
                  <a:pt x="0" y="0"/>
                </a:cubicBezTo>
                <a:close/>
              </a:path>
              <a:path w="3730831" h="3194586" stroke="0" extrusionOk="0">
                <a:moveTo>
                  <a:pt x="0" y="0"/>
                </a:moveTo>
                <a:cubicBezTo>
                  <a:pt x="254429" y="3715"/>
                  <a:pt x="376215" y="-5129"/>
                  <a:pt x="696422" y="0"/>
                </a:cubicBezTo>
                <a:cubicBezTo>
                  <a:pt x="1016629" y="5129"/>
                  <a:pt x="1067091" y="-25802"/>
                  <a:pt x="1318227" y="0"/>
                </a:cubicBezTo>
                <a:cubicBezTo>
                  <a:pt x="1569364" y="25802"/>
                  <a:pt x="1802215" y="163"/>
                  <a:pt x="1977340" y="0"/>
                </a:cubicBezTo>
                <a:cubicBezTo>
                  <a:pt x="2152465" y="-163"/>
                  <a:pt x="2408092" y="32534"/>
                  <a:pt x="2636454" y="0"/>
                </a:cubicBezTo>
                <a:cubicBezTo>
                  <a:pt x="2864816" y="-32534"/>
                  <a:pt x="3413192" y="-25029"/>
                  <a:pt x="3730831" y="0"/>
                </a:cubicBezTo>
                <a:cubicBezTo>
                  <a:pt x="3715786" y="202748"/>
                  <a:pt x="3720491" y="456715"/>
                  <a:pt x="3730831" y="575025"/>
                </a:cubicBezTo>
                <a:cubicBezTo>
                  <a:pt x="3741171" y="693335"/>
                  <a:pt x="3760875" y="925823"/>
                  <a:pt x="3730831" y="1213943"/>
                </a:cubicBezTo>
                <a:cubicBezTo>
                  <a:pt x="3700787" y="1502063"/>
                  <a:pt x="3733067" y="1552485"/>
                  <a:pt x="3730831" y="1852860"/>
                </a:cubicBezTo>
                <a:cubicBezTo>
                  <a:pt x="3728595" y="2153235"/>
                  <a:pt x="3753884" y="2283105"/>
                  <a:pt x="3730831" y="2459831"/>
                </a:cubicBezTo>
                <a:cubicBezTo>
                  <a:pt x="3707778" y="2636557"/>
                  <a:pt x="3694589" y="2838425"/>
                  <a:pt x="3730831" y="3194586"/>
                </a:cubicBezTo>
                <a:cubicBezTo>
                  <a:pt x="3600129" y="3190453"/>
                  <a:pt x="3432929" y="3204604"/>
                  <a:pt x="3183642" y="3194586"/>
                </a:cubicBezTo>
                <a:cubicBezTo>
                  <a:pt x="2934355" y="3184568"/>
                  <a:pt x="2788593" y="3174677"/>
                  <a:pt x="2561837" y="3194586"/>
                </a:cubicBezTo>
                <a:cubicBezTo>
                  <a:pt x="2335081" y="3214495"/>
                  <a:pt x="2264182" y="3203950"/>
                  <a:pt x="1977340" y="3194586"/>
                </a:cubicBezTo>
                <a:cubicBezTo>
                  <a:pt x="1690498" y="3185222"/>
                  <a:pt x="1595442" y="3217537"/>
                  <a:pt x="1392844" y="3194586"/>
                </a:cubicBezTo>
                <a:cubicBezTo>
                  <a:pt x="1190246" y="3171635"/>
                  <a:pt x="955359" y="3194975"/>
                  <a:pt x="733730" y="3194586"/>
                </a:cubicBezTo>
                <a:cubicBezTo>
                  <a:pt x="512101" y="3194197"/>
                  <a:pt x="276388" y="3182850"/>
                  <a:pt x="0" y="3194586"/>
                </a:cubicBezTo>
                <a:cubicBezTo>
                  <a:pt x="-18897" y="3042151"/>
                  <a:pt x="19297" y="2641856"/>
                  <a:pt x="0" y="2491777"/>
                </a:cubicBezTo>
                <a:cubicBezTo>
                  <a:pt x="-19297" y="2341698"/>
                  <a:pt x="19270" y="2219835"/>
                  <a:pt x="0" y="1948697"/>
                </a:cubicBezTo>
                <a:cubicBezTo>
                  <a:pt x="-19270" y="1677559"/>
                  <a:pt x="24233" y="1445196"/>
                  <a:pt x="0" y="1309780"/>
                </a:cubicBezTo>
                <a:cubicBezTo>
                  <a:pt x="-24233" y="1174364"/>
                  <a:pt x="2099" y="978151"/>
                  <a:pt x="0" y="766701"/>
                </a:cubicBezTo>
                <a:cubicBezTo>
                  <a:pt x="-2099" y="555251"/>
                  <a:pt x="31020" y="226881"/>
                  <a:pt x="0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87323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타원 1">
            <a:extLst>
              <a:ext uri="{FF2B5EF4-FFF2-40B4-BE49-F238E27FC236}">
                <a16:creationId xmlns:a16="http://schemas.microsoft.com/office/drawing/2014/main" id="{4077D03A-286E-6D47-AD64-2F032F9F2820}"/>
              </a:ext>
            </a:extLst>
          </p:cNvPr>
          <p:cNvSpPr/>
          <p:nvPr/>
        </p:nvSpPr>
        <p:spPr>
          <a:xfrm>
            <a:off x="1120105" y="2694708"/>
            <a:ext cx="2213114" cy="2213114"/>
          </a:xfrm>
          <a:custGeom>
            <a:avLst/>
            <a:gdLst>
              <a:gd name="connsiteX0" fmla="*/ 0 w 2213114"/>
              <a:gd name="connsiteY0" fmla="*/ 1106557 h 2213114"/>
              <a:gd name="connsiteX1" fmla="*/ 1106557 w 2213114"/>
              <a:gd name="connsiteY1" fmla="*/ 0 h 2213114"/>
              <a:gd name="connsiteX2" fmla="*/ 2213114 w 2213114"/>
              <a:gd name="connsiteY2" fmla="*/ 1106557 h 2213114"/>
              <a:gd name="connsiteX3" fmla="*/ 1106557 w 2213114"/>
              <a:gd name="connsiteY3" fmla="*/ 2213114 h 2213114"/>
              <a:gd name="connsiteX4" fmla="*/ 0 w 2213114"/>
              <a:gd name="connsiteY4" fmla="*/ 1106557 h 221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3114" h="2213114" fill="none" extrusionOk="0">
                <a:moveTo>
                  <a:pt x="0" y="1106557"/>
                </a:moveTo>
                <a:cubicBezTo>
                  <a:pt x="-65018" y="543783"/>
                  <a:pt x="445926" y="-22098"/>
                  <a:pt x="1106557" y="0"/>
                </a:cubicBezTo>
                <a:cubicBezTo>
                  <a:pt x="1775435" y="-77265"/>
                  <a:pt x="2250525" y="537434"/>
                  <a:pt x="2213114" y="1106557"/>
                </a:cubicBezTo>
                <a:cubicBezTo>
                  <a:pt x="2210664" y="1699447"/>
                  <a:pt x="1699997" y="2218336"/>
                  <a:pt x="1106557" y="2213114"/>
                </a:cubicBezTo>
                <a:cubicBezTo>
                  <a:pt x="432076" y="2179340"/>
                  <a:pt x="54644" y="1727673"/>
                  <a:pt x="0" y="1106557"/>
                </a:cubicBezTo>
                <a:close/>
              </a:path>
              <a:path w="2213114" h="2213114" stroke="0" extrusionOk="0">
                <a:moveTo>
                  <a:pt x="0" y="1106557"/>
                </a:moveTo>
                <a:cubicBezTo>
                  <a:pt x="36389" y="584965"/>
                  <a:pt x="529454" y="-50177"/>
                  <a:pt x="1106557" y="0"/>
                </a:cubicBezTo>
                <a:cubicBezTo>
                  <a:pt x="1658596" y="-52634"/>
                  <a:pt x="2219526" y="380672"/>
                  <a:pt x="2213114" y="1106557"/>
                </a:cubicBezTo>
                <a:cubicBezTo>
                  <a:pt x="2187530" y="1693755"/>
                  <a:pt x="1810005" y="2249008"/>
                  <a:pt x="1106557" y="2213114"/>
                </a:cubicBezTo>
                <a:cubicBezTo>
                  <a:pt x="571930" y="2304451"/>
                  <a:pt x="-7772" y="1687803"/>
                  <a:pt x="0" y="1106557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FEC92-AC7C-A34D-AC69-4F109DA02E41}"/>
              </a:ext>
            </a:extLst>
          </p:cNvPr>
          <p:cNvSpPr txBox="1"/>
          <p:nvPr/>
        </p:nvSpPr>
        <p:spPr>
          <a:xfrm>
            <a:off x="7183798" y="1785488"/>
            <a:ext cx="1379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9A8B85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endParaRPr lang="ko-KR" altLang="en-US" sz="7200" dirty="0">
              <a:solidFill>
                <a:srgbClr val="9A8B85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C3F811-2DEF-6541-944E-55B8DEDF1DD3}"/>
              </a:ext>
            </a:extLst>
          </p:cNvPr>
          <p:cNvSpPr/>
          <p:nvPr/>
        </p:nvSpPr>
        <p:spPr>
          <a:xfrm>
            <a:off x="10558478" y="1801952"/>
            <a:ext cx="140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>
                <a:solidFill>
                  <a:srgbClr val="9A8B85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endParaRPr lang="ko-KR" altLang="en-US" sz="7200" dirty="0">
              <a:solidFill>
                <a:srgbClr val="9A8B85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1C514-73FE-7742-A2EB-F9B8EC270E79}"/>
              </a:ext>
            </a:extLst>
          </p:cNvPr>
          <p:cNvSpPr/>
          <p:nvPr/>
        </p:nvSpPr>
        <p:spPr>
          <a:xfrm>
            <a:off x="8028228" y="2728322"/>
            <a:ext cx="3140877" cy="273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사람들 속에서 사람들과 </a:t>
            </a:r>
            <a:r>
              <a:rPr lang="ko-KR" altLang="en-US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더불어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살아가는 세상에서 당신과 나는 누군가와 </a:t>
            </a:r>
            <a:r>
              <a:rPr lang="ko-KR" altLang="en-US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무엇인가를 하고 있을 것이다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이러한 과정을 단어로 표현한다면 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'</a:t>
            </a:r>
            <a:r>
              <a:rPr lang="ko-KR" altLang="en-US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동행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'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이 아닐까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? </a:t>
            </a:r>
            <a:r>
              <a:rPr lang="ko-KR" altLang="en-US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같이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걷는 것 그리고 누군가와 어떤 일을 </a:t>
            </a:r>
            <a:r>
              <a:rPr lang="ko-KR" altLang="en-US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같이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한다는 것은 말처럼 쉬운 일이 아니다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9D2875-44BC-D34A-91D9-071709780B58}"/>
              </a:ext>
            </a:extLst>
          </p:cNvPr>
          <p:cNvSpPr txBox="1"/>
          <p:nvPr/>
        </p:nvSpPr>
        <p:spPr>
          <a:xfrm>
            <a:off x="557308" y="3113106"/>
            <a:ext cx="331057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Query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D2707F-C9C3-5D4A-8298-389F62F113EA}"/>
              </a:ext>
            </a:extLst>
          </p:cNvPr>
          <p:cNvSpPr txBox="1"/>
          <p:nvPr/>
        </p:nvSpPr>
        <p:spPr>
          <a:xfrm>
            <a:off x="594332" y="3541593"/>
            <a:ext cx="3310573" cy="6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함께라는 것</a:t>
            </a:r>
            <a:endParaRPr lang="en-US" altLang="ko-KR" sz="28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6B883B1-8207-454E-A54D-6AFCFCEB07C5}"/>
              </a:ext>
            </a:extLst>
          </p:cNvPr>
          <p:cNvGrpSpPr/>
          <p:nvPr/>
        </p:nvGrpSpPr>
        <p:grpSpPr>
          <a:xfrm>
            <a:off x="3611254" y="873697"/>
            <a:ext cx="4542414" cy="714929"/>
            <a:chOff x="3947586" y="805745"/>
            <a:chExt cx="4542414" cy="714929"/>
          </a:xfrm>
        </p:grpSpPr>
        <p:cxnSp>
          <p:nvCxnSpPr>
            <p:cNvPr id="35" name="직선 연결선 31">
              <a:extLst>
                <a:ext uri="{FF2B5EF4-FFF2-40B4-BE49-F238E27FC236}">
                  <a16:creationId xmlns:a16="http://schemas.microsoft.com/office/drawing/2014/main" id="{5D589E8D-A436-D141-93B8-66C046AA1ED7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94349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4">
              <a:extLst>
                <a:ext uri="{FF2B5EF4-FFF2-40B4-BE49-F238E27FC236}">
                  <a16:creationId xmlns:a16="http://schemas.microsoft.com/office/drawing/2014/main" id="{D1759541-768C-9346-8680-AB01193C1542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5">
              <a:extLst>
                <a:ext uri="{FF2B5EF4-FFF2-40B4-BE49-F238E27FC236}">
                  <a16:creationId xmlns:a16="http://schemas.microsoft.com/office/drawing/2014/main" id="{5BA8B1F8-916C-9E46-9718-3BA687689B56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6">
              <a:extLst>
                <a:ext uri="{FF2B5EF4-FFF2-40B4-BE49-F238E27FC236}">
                  <a16:creationId xmlns:a16="http://schemas.microsoft.com/office/drawing/2014/main" id="{BE8E9C21-ED29-2940-96A9-870E592A48AD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7">
              <a:extLst>
                <a:ext uri="{FF2B5EF4-FFF2-40B4-BE49-F238E27FC236}">
                  <a16:creationId xmlns:a16="http://schemas.microsoft.com/office/drawing/2014/main" id="{B048403C-B8D3-E148-9BD3-72063CA8F73A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38">
              <a:extLst>
                <a:ext uri="{FF2B5EF4-FFF2-40B4-BE49-F238E27FC236}">
                  <a16:creationId xmlns:a16="http://schemas.microsoft.com/office/drawing/2014/main" id="{4A2C04DD-B46D-F843-BD67-E539384711E4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0">
              <a:extLst>
                <a:ext uri="{FF2B5EF4-FFF2-40B4-BE49-F238E27FC236}">
                  <a16:creationId xmlns:a16="http://schemas.microsoft.com/office/drawing/2014/main" id="{C235BF13-7063-634D-8F21-BA19C8975115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F9F8C2-8A19-F94E-AF21-3BBB321BF89C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E31C6D-91FB-1D49-A953-5015E4DC194A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C078120-942C-7343-81A7-8B2E4BC9AC57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1C1EAF-C134-C848-A19B-C5102B3DECD1}"/>
                </a:ext>
              </a:extLst>
            </p:cNvPr>
            <p:cNvSpPr txBox="1"/>
            <p:nvPr/>
          </p:nvSpPr>
          <p:spPr>
            <a:xfrm>
              <a:off x="5872890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E24381-4F4D-AE4F-A2BF-75D9EEBF28AC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선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41379B7-788F-BC40-8888-CF72E4876506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D51A83-6338-D446-8FD8-73B373BA06CA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정</a:t>
              </a:r>
            </a:p>
          </p:txBody>
        </p:sp>
        <p:cxnSp>
          <p:nvCxnSpPr>
            <p:cNvPr id="52" name="직선 연결선 31">
              <a:extLst>
                <a:ext uri="{FF2B5EF4-FFF2-40B4-BE49-F238E27FC236}">
                  <a16:creationId xmlns:a16="http://schemas.microsoft.com/office/drawing/2014/main" id="{C76F85EC-3787-254A-9FB0-BDE476A3FA84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436590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31">
              <a:extLst>
                <a:ext uri="{FF2B5EF4-FFF2-40B4-BE49-F238E27FC236}">
                  <a16:creationId xmlns:a16="http://schemas.microsoft.com/office/drawing/2014/main" id="{4B07E7FE-334A-D844-8763-25C32BF80B27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520674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31">
              <a:extLst>
                <a:ext uri="{FF2B5EF4-FFF2-40B4-BE49-F238E27FC236}">
                  <a16:creationId xmlns:a16="http://schemas.microsoft.com/office/drawing/2014/main" id="{D3A2D23A-21BE-4B49-8596-5955EEF5AA53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05745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DA9EF48-3E0A-E540-88D7-E95EB44EB9E6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1CA06F2-891C-8E46-B59B-AF2470BC4600}"/>
              </a:ext>
            </a:extLst>
          </p:cNvPr>
          <p:cNvSpPr/>
          <p:nvPr/>
        </p:nvSpPr>
        <p:spPr>
          <a:xfrm>
            <a:off x="4483624" y="2470548"/>
            <a:ext cx="2072027" cy="570673"/>
          </a:xfrm>
          <a:custGeom>
            <a:avLst/>
            <a:gdLst>
              <a:gd name="connsiteX0" fmla="*/ 0 w 2072027"/>
              <a:gd name="connsiteY0" fmla="*/ 0 h 570673"/>
              <a:gd name="connsiteX1" fmla="*/ 690676 w 2072027"/>
              <a:gd name="connsiteY1" fmla="*/ 0 h 570673"/>
              <a:gd name="connsiteX2" fmla="*/ 1339911 w 2072027"/>
              <a:gd name="connsiteY2" fmla="*/ 0 h 570673"/>
              <a:gd name="connsiteX3" fmla="*/ 2072027 w 2072027"/>
              <a:gd name="connsiteY3" fmla="*/ 0 h 570673"/>
              <a:gd name="connsiteX4" fmla="*/ 2072027 w 2072027"/>
              <a:gd name="connsiteY4" fmla="*/ 570673 h 570673"/>
              <a:gd name="connsiteX5" fmla="*/ 1360631 w 2072027"/>
              <a:gd name="connsiteY5" fmla="*/ 570673 h 570673"/>
              <a:gd name="connsiteX6" fmla="*/ 690676 w 2072027"/>
              <a:gd name="connsiteY6" fmla="*/ 570673 h 570673"/>
              <a:gd name="connsiteX7" fmla="*/ 0 w 2072027"/>
              <a:gd name="connsiteY7" fmla="*/ 570673 h 570673"/>
              <a:gd name="connsiteX8" fmla="*/ 0 w 2072027"/>
              <a:gd name="connsiteY8" fmla="*/ 0 h 57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027" h="570673" fill="none" extrusionOk="0">
                <a:moveTo>
                  <a:pt x="0" y="0"/>
                </a:moveTo>
                <a:cubicBezTo>
                  <a:pt x="140237" y="-8829"/>
                  <a:pt x="411177" y="-28643"/>
                  <a:pt x="690676" y="0"/>
                </a:cubicBezTo>
                <a:cubicBezTo>
                  <a:pt x="970175" y="28643"/>
                  <a:pt x="1021449" y="6721"/>
                  <a:pt x="1339911" y="0"/>
                </a:cubicBezTo>
                <a:cubicBezTo>
                  <a:pt x="1658374" y="-6721"/>
                  <a:pt x="1760803" y="-20715"/>
                  <a:pt x="2072027" y="0"/>
                </a:cubicBezTo>
                <a:cubicBezTo>
                  <a:pt x="2062284" y="185265"/>
                  <a:pt x="2053072" y="431425"/>
                  <a:pt x="2072027" y="570673"/>
                </a:cubicBezTo>
                <a:cubicBezTo>
                  <a:pt x="1891662" y="538202"/>
                  <a:pt x="1656828" y="548054"/>
                  <a:pt x="1360631" y="570673"/>
                </a:cubicBezTo>
                <a:cubicBezTo>
                  <a:pt x="1064434" y="593292"/>
                  <a:pt x="1013408" y="559780"/>
                  <a:pt x="690676" y="570673"/>
                </a:cubicBezTo>
                <a:cubicBezTo>
                  <a:pt x="367945" y="581566"/>
                  <a:pt x="145152" y="551926"/>
                  <a:pt x="0" y="570673"/>
                </a:cubicBezTo>
                <a:cubicBezTo>
                  <a:pt x="21418" y="453586"/>
                  <a:pt x="-9904" y="121771"/>
                  <a:pt x="0" y="0"/>
                </a:cubicBezTo>
                <a:close/>
              </a:path>
              <a:path w="2072027" h="570673" stroke="0" extrusionOk="0">
                <a:moveTo>
                  <a:pt x="0" y="0"/>
                </a:moveTo>
                <a:cubicBezTo>
                  <a:pt x="239984" y="-21445"/>
                  <a:pt x="422968" y="19149"/>
                  <a:pt x="732116" y="0"/>
                </a:cubicBezTo>
                <a:cubicBezTo>
                  <a:pt x="1041264" y="-19149"/>
                  <a:pt x="1190569" y="-14085"/>
                  <a:pt x="1422792" y="0"/>
                </a:cubicBezTo>
                <a:cubicBezTo>
                  <a:pt x="1655015" y="14085"/>
                  <a:pt x="1810131" y="6705"/>
                  <a:pt x="2072027" y="0"/>
                </a:cubicBezTo>
                <a:cubicBezTo>
                  <a:pt x="2060736" y="114546"/>
                  <a:pt x="2093381" y="406087"/>
                  <a:pt x="2072027" y="570673"/>
                </a:cubicBezTo>
                <a:cubicBezTo>
                  <a:pt x="1783203" y="572532"/>
                  <a:pt x="1701210" y="567505"/>
                  <a:pt x="1422792" y="570673"/>
                </a:cubicBezTo>
                <a:cubicBezTo>
                  <a:pt x="1144374" y="573841"/>
                  <a:pt x="958680" y="585727"/>
                  <a:pt x="732116" y="570673"/>
                </a:cubicBezTo>
                <a:cubicBezTo>
                  <a:pt x="505552" y="555619"/>
                  <a:pt x="202055" y="538815"/>
                  <a:pt x="0" y="570673"/>
                </a:cubicBezTo>
                <a:cubicBezTo>
                  <a:pt x="-14054" y="359914"/>
                  <a:pt x="-18562" y="283803"/>
                  <a:pt x="0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87323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Passage</a:t>
            </a:r>
            <a:r>
              <a:rPr lang="ko-KR" altLang="en-US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A3CFE6D-7457-0149-8B5D-A3BA564862EE}"/>
              </a:ext>
            </a:extLst>
          </p:cNvPr>
          <p:cNvSpPr/>
          <p:nvPr/>
        </p:nvSpPr>
        <p:spPr>
          <a:xfrm>
            <a:off x="4483623" y="3169231"/>
            <a:ext cx="2072027" cy="570673"/>
          </a:xfrm>
          <a:custGeom>
            <a:avLst/>
            <a:gdLst>
              <a:gd name="connsiteX0" fmla="*/ 0 w 2072027"/>
              <a:gd name="connsiteY0" fmla="*/ 0 h 570673"/>
              <a:gd name="connsiteX1" fmla="*/ 690676 w 2072027"/>
              <a:gd name="connsiteY1" fmla="*/ 0 h 570673"/>
              <a:gd name="connsiteX2" fmla="*/ 1339911 w 2072027"/>
              <a:gd name="connsiteY2" fmla="*/ 0 h 570673"/>
              <a:gd name="connsiteX3" fmla="*/ 2072027 w 2072027"/>
              <a:gd name="connsiteY3" fmla="*/ 0 h 570673"/>
              <a:gd name="connsiteX4" fmla="*/ 2072027 w 2072027"/>
              <a:gd name="connsiteY4" fmla="*/ 570673 h 570673"/>
              <a:gd name="connsiteX5" fmla="*/ 1360631 w 2072027"/>
              <a:gd name="connsiteY5" fmla="*/ 570673 h 570673"/>
              <a:gd name="connsiteX6" fmla="*/ 690676 w 2072027"/>
              <a:gd name="connsiteY6" fmla="*/ 570673 h 570673"/>
              <a:gd name="connsiteX7" fmla="*/ 0 w 2072027"/>
              <a:gd name="connsiteY7" fmla="*/ 570673 h 570673"/>
              <a:gd name="connsiteX8" fmla="*/ 0 w 2072027"/>
              <a:gd name="connsiteY8" fmla="*/ 0 h 57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027" h="570673" fill="none" extrusionOk="0">
                <a:moveTo>
                  <a:pt x="0" y="0"/>
                </a:moveTo>
                <a:cubicBezTo>
                  <a:pt x="140237" y="-8829"/>
                  <a:pt x="411177" y="-28643"/>
                  <a:pt x="690676" y="0"/>
                </a:cubicBezTo>
                <a:cubicBezTo>
                  <a:pt x="970175" y="28643"/>
                  <a:pt x="1021449" y="6721"/>
                  <a:pt x="1339911" y="0"/>
                </a:cubicBezTo>
                <a:cubicBezTo>
                  <a:pt x="1658374" y="-6721"/>
                  <a:pt x="1760803" y="-20715"/>
                  <a:pt x="2072027" y="0"/>
                </a:cubicBezTo>
                <a:cubicBezTo>
                  <a:pt x="2062284" y="185265"/>
                  <a:pt x="2053072" y="431425"/>
                  <a:pt x="2072027" y="570673"/>
                </a:cubicBezTo>
                <a:cubicBezTo>
                  <a:pt x="1891662" y="538202"/>
                  <a:pt x="1656828" y="548054"/>
                  <a:pt x="1360631" y="570673"/>
                </a:cubicBezTo>
                <a:cubicBezTo>
                  <a:pt x="1064434" y="593292"/>
                  <a:pt x="1013408" y="559780"/>
                  <a:pt x="690676" y="570673"/>
                </a:cubicBezTo>
                <a:cubicBezTo>
                  <a:pt x="367945" y="581566"/>
                  <a:pt x="145152" y="551926"/>
                  <a:pt x="0" y="570673"/>
                </a:cubicBezTo>
                <a:cubicBezTo>
                  <a:pt x="21418" y="453586"/>
                  <a:pt x="-9904" y="121771"/>
                  <a:pt x="0" y="0"/>
                </a:cubicBezTo>
                <a:close/>
              </a:path>
              <a:path w="2072027" h="570673" stroke="0" extrusionOk="0">
                <a:moveTo>
                  <a:pt x="0" y="0"/>
                </a:moveTo>
                <a:cubicBezTo>
                  <a:pt x="239984" y="-21445"/>
                  <a:pt x="422968" y="19149"/>
                  <a:pt x="732116" y="0"/>
                </a:cubicBezTo>
                <a:cubicBezTo>
                  <a:pt x="1041264" y="-19149"/>
                  <a:pt x="1190569" y="-14085"/>
                  <a:pt x="1422792" y="0"/>
                </a:cubicBezTo>
                <a:cubicBezTo>
                  <a:pt x="1655015" y="14085"/>
                  <a:pt x="1810131" y="6705"/>
                  <a:pt x="2072027" y="0"/>
                </a:cubicBezTo>
                <a:cubicBezTo>
                  <a:pt x="2060736" y="114546"/>
                  <a:pt x="2093381" y="406087"/>
                  <a:pt x="2072027" y="570673"/>
                </a:cubicBezTo>
                <a:cubicBezTo>
                  <a:pt x="1783203" y="572532"/>
                  <a:pt x="1701210" y="567505"/>
                  <a:pt x="1422792" y="570673"/>
                </a:cubicBezTo>
                <a:cubicBezTo>
                  <a:pt x="1144374" y="573841"/>
                  <a:pt x="958680" y="585727"/>
                  <a:pt x="732116" y="570673"/>
                </a:cubicBezTo>
                <a:cubicBezTo>
                  <a:pt x="505552" y="555619"/>
                  <a:pt x="202055" y="538815"/>
                  <a:pt x="0" y="570673"/>
                </a:cubicBezTo>
                <a:cubicBezTo>
                  <a:pt x="-14054" y="359914"/>
                  <a:pt x="-18562" y="283803"/>
                  <a:pt x="0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87323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Passage</a:t>
            </a:r>
            <a:r>
              <a:rPr lang="ko-KR" altLang="en-US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2EAFA1-FC1A-C644-8775-1009B120944C}"/>
              </a:ext>
            </a:extLst>
          </p:cNvPr>
          <p:cNvSpPr txBox="1"/>
          <p:nvPr/>
        </p:nvSpPr>
        <p:spPr>
          <a:xfrm>
            <a:off x="7915862" y="1900220"/>
            <a:ext cx="331057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유사도가</a:t>
            </a:r>
            <a:r>
              <a:rPr lang="ko-KR" altLang="en-US" sz="20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높은 </a:t>
            </a:r>
            <a:r>
              <a:rPr lang="en-US" altLang="ko-KR" sz="20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Passage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490CB41-E96C-FF42-AB93-86036E2C77F5}"/>
              </a:ext>
            </a:extLst>
          </p:cNvPr>
          <p:cNvSpPr/>
          <p:nvPr/>
        </p:nvSpPr>
        <p:spPr>
          <a:xfrm>
            <a:off x="4500544" y="3853084"/>
            <a:ext cx="2072027" cy="570673"/>
          </a:xfrm>
          <a:custGeom>
            <a:avLst/>
            <a:gdLst>
              <a:gd name="connsiteX0" fmla="*/ 0 w 2072027"/>
              <a:gd name="connsiteY0" fmla="*/ 0 h 570673"/>
              <a:gd name="connsiteX1" fmla="*/ 690676 w 2072027"/>
              <a:gd name="connsiteY1" fmla="*/ 0 h 570673"/>
              <a:gd name="connsiteX2" fmla="*/ 1339911 w 2072027"/>
              <a:gd name="connsiteY2" fmla="*/ 0 h 570673"/>
              <a:gd name="connsiteX3" fmla="*/ 2072027 w 2072027"/>
              <a:gd name="connsiteY3" fmla="*/ 0 h 570673"/>
              <a:gd name="connsiteX4" fmla="*/ 2072027 w 2072027"/>
              <a:gd name="connsiteY4" fmla="*/ 570673 h 570673"/>
              <a:gd name="connsiteX5" fmla="*/ 1360631 w 2072027"/>
              <a:gd name="connsiteY5" fmla="*/ 570673 h 570673"/>
              <a:gd name="connsiteX6" fmla="*/ 690676 w 2072027"/>
              <a:gd name="connsiteY6" fmla="*/ 570673 h 570673"/>
              <a:gd name="connsiteX7" fmla="*/ 0 w 2072027"/>
              <a:gd name="connsiteY7" fmla="*/ 570673 h 570673"/>
              <a:gd name="connsiteX8" fmla="*/ 0 w 2072027"/>
              <a:gd name="connsiteY8" fmla="*/ 0 h 57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027" h="570673" fill="none" extrusionOk="0">
                <a:moveTo>
                  <a:pt x="0" y="0"/>
                </a:moveTo>
                <a:cubicBezTo>
                  <a:pt x="140237" y="-8829"/>
                  <a:pt x="411177" y="-28643"/>
                  <a:pt x="690676" y="0"/>
                </a:cubicBezTo>
                <a:cubicBezTo>
                  <a:pt x="970175" y="28643"/>
                  <a:pt x="1021449" y="6721"/>
                  <a:pt x="1339911" y="0"/>
                </a:cubicBezTo>
                <a:cubicBezTo>
                  <a:pt x="1658374" y="-6721"/>
                  <a:pt x="1760803" y="-20715"/>
                  <a:pt x="2072027" y="0"/>
                </a:cubicBezTo>
                <a:cubicBezTo>
                  <a:pt x="2062284" y="185265"/>
                  <a:pt x="2053072" y="431425"/>
                  <a:pt x="2072027" y="570673"/>
                </a:cubicBezTo>
                <a:cubicBezTo>
                  <a:pt x="1891662" y="538202"/>
                  <a:pt x="1656828" y="548054"/>
                  <a:pt x="1360631" y="570673"/>
                </a:cubicBezTo>
                <a:cubicBezTo>
                  <a:pt x="1064434" y="593292"/>
                  <a:pt x="1013408" y="559780"/>
                  <a:pt x="690676" y="570673"/>
                </a:cubicBezTo>
                <a:cubicBezTo>
                  <a:pt x="367945" y="581566"/>
                  <a:pt x="145152" y="551926"/>
                  <a:pt x="0" y="570673"/>
                </a:cubicBezTo>
                <a:cubicBezTo>
                  <a:pt x="21418" y="453586"/>
                  <a:pt x="-9904" y="121771"/>
                  <a:pt x="0" y="0"/>
                </a:cubicBezTo>
                <a:close/>
              </a:path>
              <a:path w="2072027" h="570673" stroke="0" extrusionOk="0">
                <a:moveTo>
                  <a:pt x="0" y="0"/>
                </a:moveTo>
                <a:cubicBezTo>
                  <a:pt x="239984" y="-21445"/>
                  <a:pt x="422968" y="19149"/>
                  <a:pt x="732116" y="0"/>
                </a:cubicBezTo>
                <a:cubicBezTo>
                  <a:pt x="1041264" y="-19149"/>
                  <a:pt x="1190569" y="-14085"/>
                  <a:pt x="1422792" y="0"/>
                </a:cubicBezTo>
                <a:cubicBezTo>
                  <a:pt x="1655015" y="14085"/>
                  <a:pt x="1810131" y="6705"/>
                  <a:pt x="2072027" y="0"/>
                </a:cubicBezTo>
                <a:cubicBezTo>
                  <a:pt x="2060736" y="114546"/>
                  <a:pt x="2093381" y="406087"/>
                  <a:pt x="2072027" y="570673"/>
                </a:cubicBezTo>
                <a:cubicBezTo>
                  <a:pt x="1783203" y="572532"/>
                  <a:pt x="1701210" y="567505"/>
                  <a:pt x="1422792" y="570673"/>
                </a:cubicBezTo>
                <a:cubicBezTo>
                  <a:pt x="1144374" y="573841"/>
                  <a:pt x="958680" y="585727"/>
                  <a:pt x="732116" y="570673"/>
                </a:cubicBezTo>
                <a:cubicBezTo>
                  <a:pt x="505552" y="555619"/>
                  <a:pt x="202055" y="538815"/>
                  <a:pt x="0" y="570673"/>
                </a:cubicBezTo>
                <a:cubicBezTo>
                  <a:pt x="-14054" y="359914"/>
                  <a:pt x="-18562" y="283803"/>
                  <a:pt x="0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87323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Passage</a:t>
            </a:r>
            <a:r>
              <a:rPr lang="ko-KR" altLang="en-US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2" name="타원 1">
            <a:extLst>
              <a:ext uri="{FF2B5EF4-FFF2-40B4-BE49-F238E27FC236}">
                <a16:creationId xmlns:a16="http://schemas.microsoft.com/office/drawing/2014/main" id="{E81C83D8-3EB7-E84F-8833-AE9ECFB968E6}"/>
              </a:ext>
            </a:extLst>
          </p:cNvPr>
          <p:cNvSpPr/>
          <p:nvPr/>
        </p:nvSpPr>
        <p:spPr>
          <a:xfrm>
            <a:off x="5430647" y="4586219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3" name="타원 1">
            <a:extLst>
              <a:ext uri="{FF2B5EF4-FFF2-40B4-BE49-F238E27FC236}">
                <a16:creationId xmlns:a16="http://schemas.microsoft.com/office/drawing/2014/main" id="{48F92B88-D0A2-E84A-9E64-897794157F93}"/>
              </a:ext>
            </a:extLst>
          </p:cNvPr>
          <p:cNvSpPr/>
          <p:nvPr/>
        </p:nvSpPr>
        <p:spPr>
          <a:xfrm>
            <a:off x="5428300" y="4907434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4" name="타원 1">
            <a:extLst>
              <a:ext uri="{FF2B5EF4-FFF2-40B4-BE49-F238E27FC236}">
                <a16:creationId xmlns:a16="http://schemas.microsoft.com/office/drawing/2014/main" id="{68626F68-983F-8E44-8EBE-0E70C7532284}"/>
              </a:ext>
            </a:extLst>
          </p:cNvPr>
          <p:cNvSpPr/>
          <p:nvPr/>
        </p:nvSpPr>
        <p:spPr>
          <a:xfrm>
            <a:off x="5425954" y="5228644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04258D-A53E-B748-96D6-7340D6514DEC}"/>
              </a:ext>
            </a:extLst>
          </p:cNvPr>
          <p:cNvSpPr/>
          <p:nvPr/>
        </p:nvSpPr>
        <p:spPr>
          <a:xfrm>
            <a:off x="4483622" y="5524071"/>
            <a:ext cx="2072027" cy="570673"/>
          </a:xfrm>
          <a:custGeom>
            <a:avLst/>
            <a:gdLst>
              <a:gd name="connsiteX0" fmla="*/ 0 w 2072027"/>
              <a:gd name="connsiteY0" fmla="*/ 0 h 570673"/>
              <a:gd name="connsiteX1" fmla="*/ 690676 w 2072027"/>
              <a:gd name="connsiteY1" fmla="*/ 0 h 570673"/>
              <a:gd name="connsiteX2" fmla="*/ 1339911 w 2072027"/>
              <a:gd name="connsiteY2" fmla="*/ 0 h 570673"/>
              <a:gd name="connsiteX3" fmla="*/ 2072027 w 2072027"/>
              <a:gd name="connsiteY3" fmla="*/ 0 h 570673"/>
              <a:gd name="connsiteX4" fmla="*/ 2072027 w 2072027"/>
              <a:gd name="connsiteY4" fmla="*/ 570673 h 570673"/>
              <a:gd name="connsiteX5" fmla="*/ 1360631 w 2072027"/>
              <a:gd name="connsiteY5" fmla="*/ 570673 h 570673"/>
              <a:gd name="connsiteX6" fmla="*/ 690676 w 2072027"/>
              <a:gd name="connsiteY6" fmla="*/ 570673 h 570673"/>
              <a:gd name="connsiteX7" fmla="*/ 0 w 2072027"/>
              <a:gd name="connsiteY7" fmla="*/ 570673 h 570673"/>
              <a:gd name="connsiteX8" fmla="*/ 0 w 2072027"/>
              <a:gd name="connsiteY8" fmla="*/ 0 h 57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027" h="570673" fill="none" extrusionOk="0">
                <a:moveTo>
                  <a:pt x="0" y="0"/>
                </a:moveTo>
                <a:cubicBezTo>
                  <a:pt x="140237" y="-8829"/>
                  <a:pt x="411177" y="-28643"/>
                  <a:pt x="690676" y="0"/>
                </a:cubicBezTo>
                <a:cubicBezTo>
                  <a:pt x="970175" y="28643"/>
                  <a:pt x="1021449" y="6721"/>
                  <a:pt x="1339911" y="0"/>
                </a:cubicBezTo>
                <a:cubicBezTo>
                  <a:pt x="1658374" y="-6721"/>
                  <a:pt x="1760803" y="-20715"/>
                  <a:pt x="2072027" y="0"/>
                </a:cubicBezTo>
                <a:cubicBezTo>
                  <a:pt x="2062284" y="185265"/>
                  <a:pt x="2053072" y="431425"/>
                  <a:pt x="2072027" y="570673"/>
                </a:cubicBezTo>
                <a:cubicBezTo>
                  <a:pt x="1891662" y="538202"/>
                  <a:pt x="1656828" y="548054"/>
                  <a:pt x="1360631" y="570673"/>
                </a:cubicBezTo>
                <a:cubicBezTo>
                  <a:pt x="1064434" y="593292"/>
                  <a:pt x="1013408" y="559780"/>
                  <a:pt x="690676" y="570673"/>
                </a:cubicBezTo>
                <a:cubicBezTo>
                  <a:pt x="367945" y="581566"/>
                  <a:pt x="145152" y="551926"/>
                  <a:pt x="0" y="570673"/>
                </a:cubicBezTo>
                <a:cubicBezTo>
                  <a:pt x="21418" y="453586"/>
                  <a:pt x="-9904" y="121771"/>
                  <a:pt x="0" y="0"/>
                </a:cubicBezTo>
                <a:close/>
              </a:path>
              <a:path w="2072027" h="570673" stroke="0" extrusionOk="0">
                <a:moveTo>
                  <a:pt x="0" y="0"/>
                </a:moveTo>
                <a:cubicBezTo>
                  <a:pt x="239984" y="-21445"/>
                  <a:pt x="422968" y="19149"/>
                  <a:pt x="732116" y="0"/>
                </a:cubicBezTo>
                <a:cubicBezTo>
                  <a:pt x="1041264" y="-19149"/>
                  <a:pt x="1190569" y="-14085"/>
                  <a:pt x="1422792" y="0"/>
                </a:cubicBezTo>
                <a:cubicBezTo>
                  <a:pt x="1655015" y="14085"/>
                  <a:pt x="1810131" y="6705"/>
                  <a:pt x="2072027" y="0"/>
                </a:cubicBezTo>
                <a:cubicBezTo>
                  <a:pt x="2060736" y="114546"/>
                  <a:pt x="2093381" y="406087"/>
                  <a:pt x="2072027" y="570673"/>
                </a:cubicBezTo>
                <a:cubicBezTo>
                  <a:pt x="1783203" y="572532"/>
                  <a:pt x="1701210" y="567505"/>
                  <a:pt x="1422792" y="570673"/>
                </a:cubicBezTo>
                <a:cubicBezTo>
                  <a:pt x="1144374" y="573841"/>
                  <a:pt x="958680" y="585727"/>
                  <a:pt x="732116" y="570673"/>
                </a:cubicBezTo>
                <a:cubicBezTo>
                  <a:pt x="505552" y="555619"/>
                  <a:pt x="202055" y="538815"/>
                  <a:pt x="0" y="570673"/>
                </a:cubicBezTo>
                <a:cubicBezTo>
                  <a:pt x="-14054" y="359914"/>
                  <a:pt x="-18562" y="283803"/>
                  <a:pt x="0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873232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Passage</a:t>
            </a:r>
            <a:r>
              <a:rPr lang="ko-KR" altLang="en-US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K</a:t>
            </a:r>
            <a:endParaRPr lang="ko-KR" altLang="en-US" dirty="0">
              <a:solidFill>
                <a:schemeClr val="tx1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6" name="오른쪽 화살표[R] 65">
            <a:extLst>
              <a:ext uri="{FF2B5EF4-FFF2-40B4-BE49-F238E27FC236}">
                <a16:creationId xmlns:a16="http://schemas.microsoft.com/office/drawing/2014/main" id="{950DA19E-6C1D-B145-97C6-E0E569F6F44D}"/>
              </a:ext>
            </a:extLst>
          </p:cNvPr>
          <p:cNvSpPr/>
          <p:nvPr/>
        </p:nvSpPr>
        <p:spPr>
          <a:xfrm>
            <a:off x="6797130" y="3638302"/>
            <a:ext cx="632661" cy="24648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C996DB-6AB0-D849-A0F1-C49E05525E76}"/>
              </a:ext>
            </a:extLst>
          </p:cNvPr>
          <p:cNvSpPr txBox="1"/>
          <p:nvPr/>
        </p:nvSpPr>
        <p:spPr>
          <a:xfrm>
            <a:off x="3917876" y="1912818"/>
            <a:ext cx="331057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Top K</a:t>
            </a:r>
          </a:p>
        </p:txBody>
      </p:sp>
      <p:sp>
        <p:nvSpPr>
          <p:cNvPr id="75" name="오른쪽 화살표[R] 74">
            <a:extLst>
              <a:ext uri="{FF2B5EF4-FFF2-40B4-BE49-F238E27FC236}">
                <a16:creationId xmlns:a16="http://schemas.microsoft.com/office/drawing/2014/main" id="{E17D107C-6BDA-5C41-B542-0DD47B83765B}"/>
              </a:ext>
            </a:extLst>
          </p:cNvPr>
          <p:cNvSpPr/>
          <p:nvPr/>
        </p:nvSpPr>
        <p:spPr>
          <a:xfrm>
            <a:off x="3575671" y="3605512"/>
            <a:ext cx="632661" cy="24648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463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5D6B50E-E63A-46E3-B624-0AD9B40EC45E}"/>
              </a:ext>
            </a:extLst>
          </p:cNvPr>
          <p:cNvCxnSpPr>
            <a:cxnSpLocks/>
          </p:cNvCxnSpPr>
          <p:nvPr/>
        </p:nvCxnSpPr>
        <p:spPr>
          <a:xfrm>
            <a:off x="5293213" y="709822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7E19049-F8D8-4E15-8DD9-87B59BFA8F4F}"/>
              </a:ext>
            </a:extLst>
          </p:cNvPr>
          <p:cNvCxnSpPr>
            <a:cxnSpLocks/>
          </p:cNvCxnSpPr>
          <p:nvPr/>
        </p:nvCxnSpPr>
        <p:spPr>
          <a:xfrm>
            <a:off x="5293213" y="775595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9C2C9C0-95CD-4DB0-BCFA-FD1ECD78D252}"/>
              </a:ext>
            </a:extLst>
          </p:cNvPr>
          <p:cNvCxnSpPr>
            <a:cxnSpLocks/>
          </p:cNvCxnSpPr>
          <p:nvPr/>
        </p:nvCxnSpPr>
        <p:spPr>
          <a:xfrm>
            <a:off x="5293213" y="1314609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1FD3103-30D9-4E65-AB83-80A3416AE86A}"/>
              </a:ext>
            </a:extLst>
          </p:cNvPr>
          <p:cNvCxnSpPr>
            <a:cxnSpLocks/>
          </p:cNvCxnSpPr>
          <p:nvPr/>
        </p:nvCxnSpPr>
        <p:spPr>
          <a:xfrm>
            <a:off x="5293213" y="1380382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FB62A0A-50CF-4BDE-98E6-70138964F22D}"/>
              </a:ext>
            </a:extLst>
          </p:cNvPr>
          <p:cNvCxnSpPr>
            <a:cxnSpLocks/>
          </p:cNvCxnSpPr>
          <p:nvPr/>
        </p:nvCxnSpPr>
        <p:spPr>
          <a:xfrm>
            <a:off x="5480472" y="775595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C86AA80-A0E8-4877-8AB0-EFB014A77BEA}"/>
              </a:ext>
            </a:extLst>
          </p:cNvPr>
          <p:cNvCxnSpPr>
            <a:cxnSpLocks/>
          </p:cNvCxnSpPr>
          <p:nvPr/>
        </p:nvCxnSpPr>
        <p:spPr>
          <a:xfrm>
            <a:off x="6113133" y="775595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41D9BEC-9CE9-46D6-B29F-FCFB323F102C}"/>
              </a:ext>
            </a:extLst>
          </p:cNvPr>
          <p:cNvCxnSpPr>
            <a:cxnSpLocks/>
          </p:cNvCxnSpPr>
          <p:nvPr/>
        </p:nvCxnSpPr>
        <p:spPr>
          <a:xfrm>
            <a:off x="6745794" y="775595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289AA0A-AC74-492F-A699-06BB4D764434}"/>
              </a:ext>
            </a:extLst>
          </p:cNvPr>
          <p:cNvSpPr txBox="1"/>
          <p:nvPr/>
        </p:nvSpPr>
        <p:spPr>
          <a:xfrm>
            <a:off x="5559292" y="81006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6B7DF6-ED14-4205-9CA4-EC405A122E0E}"/>
              </a:ext>
            </a:extLst>
          </p:cNvPr>
          <p:cNvSpPr txBox="1"/>
          <p:nvPr/>
        </p:nvSpPr>
        <p:spPr>
          <a:xfrm>
            <a:off x="6193823" y="812364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EBCB5-6CD5-4474-B5D5-364D27C68346}"/>
              </a:ext>
            </a:extLst>
          </p:cNvPr>
          <p:cNvSpPr txBox="1"/>
          <p:nvPr/>
        </p:nvSpPr>
        <p:spPr>
          <a:xfrm>
            <a:off x="1007165" y="2389845"/>
            <a:ext cx="11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AC9D8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01</a:t>
            </a:r>
            <a:endParaRPr lang="ko-KR" altLang="en-US" b="1" dirty="0">
              <a:solidFill>
                <a:srgbClr val="AC9D8E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E9A407-AF2C-4D1A-A768-6F8C935E246A}"/>
              </a:ext>
            </a:extLst>
          </p:cNvPr>
          <p:cNvSpPr txBox="1"/>
          <p:nvPr/>
        </p:nvSpPr>
        <p:spPr>
          <a:xfrm>
            <a:off x="3395694" y="2389845"/>
            <a:ext cx="11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AC9D8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02</a:t>
            </a:r>
            <a:endParaRPr lang="ko-KR" altLang="en-US" b="1" dirty="0">
              <a:solidFill>
                <a:srgbClr val="AC9D8E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FB3B0-04C5-4705-990F-F3339D2A38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268" y="3177766"/>
            <a:ext cx="1372567" cy="13725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47C9BE-7BBE-4D38-BD86-F631C0D410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668" y="3250352"/>
            <a:ext cx="1227395" cy="1227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CE849C-C170-4870-96FA-C4E583E48D0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65" y="3177766"/>
            <a:ext cx="1372567" cy="13725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A516A-3685-4AFB-80D7-C37F24C5F21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25" y="3177766"/>
            <a:ext cx="1372567" cy="137256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802FF7C-829C-4DF0-A198-35F39FB088A2}"/>
              </a:ext>
            </a:extLst>
          </p:cNvPr>
          <p:cNvSpPr txBox="1"/>
          <p:nvPr/>
        </p:nvSpPr>
        <p:spPr>
          <a:xfrm>
            <a:off x="7669278" y="2389845"/>
            <a:ext cx="11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AC9D8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04</a:t>
            </a:r>
            <a:endParaRPr lang="ko-KR" altLang="en-US" b="1" dirty="0">
              <a:solidFill>
                <a:srgbClr val="AC9D8E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D8D37F-2AC5-40B6-8BD1-7B3278982619}"/>
              </a:ext>
            </a:extLst>
          </p:cNvPr>
          <p:cNvSpPr txBox="1"/>
          <p:nvPr/>
        </p:nvSpPr>
        <p:spPr>
          <a:xfrm>
            <a:off x="9860855" y="2389845"/>
            <a:ext cx="11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AC9D8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05</a:t>
            </a:r>
            <a:endParaRPr lang="ko-KR" altLang="en-US" b="1" dirty="0">
              <a:solidFill>
                <a:srgbClr val="AC9D8E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B7711-A4FA-4D4E-AD18-71214967A868}"/>
              </a:ext>
            </a:extLst>
          </p:cNvPr>
          <p:cNvSpPr txBox="1"/>
          <p:nvPr/>
        </p:nvSpPr>
        <p:spPr>
          <a:xfrm>
            <a:off x="826530" y="4982819"/>
            <a:ext cx="163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데이터 수집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851BD7-6257-4413-8413-425B06D322F9}"/>
              </a:ext>
            </a:extLst>
          </p:cNvPr>
          <p:cNvSpPr txBox="1"/>
          <p:nvPr/>
        </p:nvSpPr>
        <p:spPr>
          <a:xfrm>
            <a:off x="3241114" y="4982819"/>
            <a:ext cx="163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데이터 </a:t>
            </a:r>
            <a:r>
              <a:rPr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전처리</a:t>
            </a:r>
            <a:endParaRPr lang="ko-KR" alt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EE5115-E2ED-43CD-BB72-C7AA0409E12E}"/>
              </a:ext>
            </a:extLst>
          </p:cNvPr>
          <p:cNvSpPr txBox="1"/>
          <p:nvPr/>
        </p:nvSpPr>
        <p:spPr>
          <a:xfrm>
            <a:off x="7484481" y="4982819"/>
            <a:ext cx="163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모델 학습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5AD942-7BDD-415B-BCC7-E86EBB8C7426}"/>
              </a:ext>
            </a:extLst>
          </p:cNvPr>
          <p:cNvSpPr txBox="1"/>
          <p:nvPr/>
        </p:nvSpPr>
        <p:spPr>
          <a:xfrm>
            <a:off x="9688044" y="4982819"/>
            <a:ext cx="163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수필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8E88D3-7E4B-1647-96E7-9C15A7D3D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161" y="3029223"/>
            <a:ext cx="1669652" cy="16696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E3D89B-78EE-9548-B13E-F8FCE73DD32C}"/>
              </a:ext>
            </a:extLst>
          </p:cNvPr>
          <p:cNvSpPr txBox="1"/>
          <p:nvPr/>
        </p:nvSpPr>
        <p:spPr>
          <a:xfrm>
            <a:off x="5604101" y="2394638"/>
            <a:ext cx="11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AC9D8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03</a:t>
            </a:r>
            <a:endParaRPr lang="ko-KR" altLang="en-US" b="1" dirty="0">
              <a:solidFill>
                <a:srgbClr val="AC9D8E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9B9DDE-0245-E846-AC16-93A3D42BA071}"/>
              </a:ext>
            </a:extLst>
          </p:cNvPr>
          <p:cNvSpPr txBox="1"/>
          <p:nvPr/>
        </p:nvSpPr>
        <p:spPr>
          <a:xfrm>
            <a:off x="5375018" y="4982819"/>
            <a:ext cx="163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데이터 선정</a:t>
            </a:r>
          </a:p>
        </p:txBody>
      </p:sp>
    </p:spTree>
    <p:extLst>
      <p:ext uri="{BB962C8B-B14F-4D97-AF65-F5344CB8AC3E}">
        <p14:creationId xmlns:p14="http://schemas.microsoft.com/office/powerpoint/2010/main" val="355617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그림 68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3E80198D-457B-4301-A290-8FD833F7D5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1545736"/>
            <a:ext cx="1375565" cy="1375565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10B43C0-6E8E-4F4C-9F37-D0AC107E6D5C}"/>
              </a:ext>
            </a:extLst>
          </p:cNvPr>
          <p:cNvGrpSpPr/>
          <p:nvPr/>
        </p:nvGrpSpPr>
        <p:grpSpPr>
          <a:xfrm>
            <a:off x="4350000" y="3446373"/>
            <a:ext cx="3492000" cy="670560"/>
            <a:chOff x="4083328" y="3512445"/>
            <a:chExt cx="3492000" cy="670560"/>
          </a:xfrm>
        </p:grpSpPr>
        <p:cxnSp>
          <p:nvCxnSpPr>
            <p:cNvPr id="82" name="직선 연결선 41">
              <a:extLst>
                <a:ext uri="{FF2B5EF4-FFF2-40B4-BE49-F238E27FC236}">
                  <a16:creationId xmlns:a16="http://schemas.microsoft.com/office/drawing/2014/main" id="{D78D2A75-9C46-894D-91C0-BB520514DA00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52">
              <a:extLst>
                <a:ext uri="{FF2B5EF4-FFF2-40B4-BE49-F238E27FC236}">
                  <a16:creationId xmlns:a16="http://schemas.microsoft.com/office/drawing/2014/main" id="{63856772-F0EE-4143-8D88-E6F03743EAE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53">
              <a:extLst>
                <a:ext uri="{FF2B5EF4-FFF2-40B4-BE49-F238E27FC236}">
                  <a16:creationId xmlns:a16="http://schemas.microsoft.com/office/drawing/2014/main" id="{B17A1B2F-AA2C-8947-A3D0-F419CCE8560A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54">
              <a:extLst>
                <a:ext uri="{FF2B5EF4-FFF2-40B4-BE49-F238E27FC236}">
                  <a16:creationId xmlns:a16="http://schemas.microsoft.com/office/drawing/2014/main" id="{1BF0457C-7261-384F-98B5-A3A49FFBACC0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55">
              <a:extLst>
                <a:ext uri="{FF2B5EF4-FFF2-40B4-BE49-F238E27FC236}">
                  <a16:creationId xmlns:a16="http://schemas.microsoft.com/office/drawing/2014/main" id="{4D16107D-D573-A44F-96C4-E3DBC0291AC9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56">
              <a:extLst>
                <a:ext uri="{FF2B5EF4-FFF2-40B4-BE49-F238E27FC236}">
                  <a16:creationId xmlns:a16="http://schemas.microsoft.com/office/drawing/2014/main" id="{08034B26-E07C-E846-995A-F35BB07A1F3D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57">
              <a:extLst>
                <a:ext uri="{FF2B5EF4-FFF2-40B4-BE49-F238E27FC236}">
                  <a16:creationId xmlns:a16="http://schemas.microsoft.com/office/drawing/2014/main" id="{CC2C7043-09B6-CC41-9EF2-06ABF09C3773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58">
              <a:extLst>
                <a:ext uri="{FF2B5EF4-FFF2-40B4-BE49-F238E27FC236}">
                  <a16:creationId xmlns:a16="http://schemas.microsoft.com/office/drawing/2014/main" id="{BEA80ADE-6044-AC47-8552-B95CD934A1BA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59">
              <a:extLst>
                <a:ext uri="{FF2B5EF4-FFF2-40B4-BE49-F238E27FC236}">
                  <a16:creationId xmlns:a16="http://schemas.microsoft.com/office/drawing/2014/main" id="{C0459A4E-4129-3E49-9B33-727530077C95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60">
              <a:extLst>
                <a:ext uri="{FF2B5EF4-FFF2-40B4-BE49-F238E27FC236}">
                  <a16:creationId xmlns:a16="http://schemas.microsoft.com/office/drawing/2014/main" id="{B8AF074F-1609-8C42-B4EE-9EF62A5325CB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EE1835B-18BC-B345-9354-12324EA209EC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모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08BCCA7-A89C-3542-AED1-1C83E9C7D9F0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델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529C647-7A5F-C849-A910-70AA8D919E66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학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724DC2C-FF5B-5E42-8835-64744A2CF20C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639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FF9ABB-33BC-4EB5-BA4F-C3020F548D66}"/>
              </a:ext>
            </a:extLst>
          </p:cNvPr>
          <p:cNvSpPr txBox="1"/>
          <p:nvPr/>
        </p:nvSpPr>
        <p:spPr>
          <a:xfrm>
            <a:off x="4083599" y="4619880"/>
            <a:ext cx="6189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SKT </a:t>
            </a:r>
            <a:r>
              <a:rPr lang="en-US" altLang="ko-KR" sz="4000" b="1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koGPT</a:t>
            </a:r>
            <a:r>
              <a:rPr lang="en-US" altLang="ko-KR" sz="40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Trinity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1136-5BF0-48D2-B36C-68ADD7B20E74}"/>
              </a:ext>
            </a:extLst>
          </p:cNvPr>
          <p:cNvSpPr/>
          <p:nvPr/>
        </p:nvSpPr>
        <p:spPr>
          <a:xfrm>
            <a:off x="5063571" y="2581238"/>
            <a:ext cx="2097400" cy="1075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MindsLab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GPT2</a:t>
            </a:r>
          </a:p>
          <a:p>
            <a:pPr algn="ctr">
              <a:lnSpc>
                <a:spcPct val="120000"/>
              </a:lnSpc>
            </a:pP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SKT KoGPT2</a:t>
            </a:r>
          </a:p>
          <a:p>
            <a:pPr algn="ctr">
              <a:lnSpc>
                <a:spcPct val="120000"/>
              </a:lnSpc>
            </a:pP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5AEEA19-B87E-484B-8380-29462FD1D1AB}"/>
              </a:ext>
            </a:extLst>
          </p:cNvPr>
          <p:cNvGrpSpPr/>
          <p:nvPr/>
        </p:nvGrpSpPr>
        <p:grpSpPr>
          <a:xfrm>
            <a:off x="4350000" y="914190"/>
            <a:ext cx="3492000" cy="670560"/>
            <a:chOff x="4083328" y="3512445"/>
            <a:chExt cx="3492000" cy="670560"/>
          </a:xfrm>
        </p:grpSpPr>
        <p:cxnSp>
          <p:nvCxnSpPr>
            <p:cNvPr id="33" name="직선 연결선 41">
              <a:extLst>
                <a:ext uri="{FF2B5EF4-FFF2-40B4-BE49-F238E27FC236}">
                  <a16:creationId xmlns:a16="http://schemas.microsoft.com/office/drawing/2014/main" id="{FCD94FB6-18C5-A748-8BF4-BF48D2C0373F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52">
              <a:extLst>
                <a:ext uri="{FF2B5EF4-FFF2-40B4-BE49-F238E27FC236}">
                  <a16:creationId xmlns:a16="http://schemas.microsoft.com/office/drawing/2014/main" id="{4BDA0C16-5F89-754B-8CB7-3ED932640AEC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53">
              <a:extLst>
                <a:ext uri="{FF2B5EF4-FFF2-40B4-BE49-F238E27FC236}">
                  <a16:creationId xmlns:a16="http://schemas.microsoft.com/office/drawing/2014/main" id="{A7306A1D-F2D5-DE45-B5A0-1B4D1AD601DC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54">
              <a:extLst>
                <a:ext uri="{FF2B5EF4-FFF2-40B4-BE49-F238E27FC236}">
                  <a16:creationId xmlns:a16="http://schemas.microsoft.com/office/drawing/2014/main" id="{0C2C2233-4626-E44E-93F3-3E4F83888F42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55">
              <a:extLst>
                <a:ext uri="{FF2B5EF4-FFF2-40B4-BE49-F238E27FC236}">
                  <a16:creationId xmlns:a16="http://schemas.microsoft.com/office/drawing/2014/main" id="{2755C77B-DDAD-8E44-98DE-27CE0986BF8B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56">
              <a:extLst>
                <a:ext uri="{FF2B5EF4-FFF2-40B4-BE49-F238E27FC236}">
                  <a16:creationId xmlns:a16="http://schemas.microsoft.com/office/drawing/2014/main" id="{EF46A9BB-6DE7-AF41-910C-0980421689AE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57">
              <a:extLst>
                <a:ext uri="{FF2B5EF4-FFF2-40B4-BE49-F238E27FC236}">
                  <a16:creationId xmlns:a16="http://schemas.microsoft.com/office/drawing/2014/main" id="{9723878A-3B5A-4546-B803-E195C7AACF64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58">
              <a:extLst>
                <a:ext uri="{FF2B5EF4-FFF2-40B4-BE49-F238E27FC236}">
                  <a16:creationId xmlns:a16="http://schemas.microsoft.com/office/drawing/2014/main" id="{FBC62D6B-23D7-8147-A22A-7508B2CF1DC0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59">
              <a:extLst>
                <a:ext uri="{FF2B5EF4-FFF2-40B4-BE49-F238E27FC236}">
                  <a16:creationId xmlns:a16="http://schemas.microsoft.com/office/drawing/2014/main" id="{764FC288-F59A-5C4E-B813-4B0885FE23A8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60">
              <a:extLst>
                <a:ext uri="{FF2B5EF4-FFF2-40B4-BE49-F238E27FC236}">
                  <a16:creationId xmlns:a16="http://schemas.microsoft.com/office/drawing/2014/main" id="{5BCEE498-2541-F24B-BF27-F6CE22070FF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128931-1BD7-F640-A72F-200E9E5F32CB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0ABF3F-43CD-0D48-95A1-12491EC4BFBC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델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37C7FD-9D89-734F-AA6C-BFA36D971AF9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학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67BD581-6C9E-8445-9F83-1399E57ECEC7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습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DF72F9F-F704-324F-A999-62305790936C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0" name="타원 1">
            <a:extLst>
              <a:ext uri="{FF2B5EF4-FFF2-40B4-BE49-F238E27FC236}">
                <a16:creationId xmlns:a16="http://schemas.microsoft.com/office/drawing/2014/main" id="{04C493F3-D798-204C-A55F-279FBB20B6B3}"/>
              </a:ext>
            </a:extLst>
          </p:cNvPr>
          <p:cNvSpPr/>
          <p:nvPr/>
        </p:nvSpPr>
        <p:spPr>
          <a:xfrm>
            <a:off x="5937085" y="3517075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2" name="타원 1">
            <a:extLst>
              <a:ext uri="{FF2B5EF4-FFF2-40B4-BE49-F238E27FC236}">
                <a16:creationId xmlns:a16="http://schemas.microsoft.com/office/drawing/2014/main" id="{B9020FEB-B05E-384C-A194-E9C7A96FED45}"/>
              </a:ext>
            </a:extLst>
          </p:cNvPr>
          <p:cNvSpPr/>
          <p:nvPr/>
        </p:nvSpPr>
        <p:spPr>
          <a:xfrm>
            <a:off x="5934738" y="3838290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2" name="타원 1">
            <a:extLst>
              <a:ext uri="{FF2B5EF4-FFF2-40B4-BE49-F238E27FC236}">
                <a16:creationId xmlns:a16="http://schemas.microsoft.com/office/drawing/2014/main" id="{221A4FA2-7FBA-2E4D-A6E7-9970DBD229E7}"/>
              </a:ext>
            </a:extLst>
          </p:cNvPr>
          <p:cNvSpPr/>
          <p:nvPr/>
        </p:nvSpPr>
        <p:spPr>
          <a:xfrm>
            <a:off x="5932392" y="4159500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33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5AEEA19-B87E-484B-8380-29462FD1D1AB}"/>
              </a:ext>
            </a:extLst>
          </p:cNvPr>
          <p:cNvGrpSpPr/>
          <p:nvPr/>
        </p:nvGrpSpPr>
        <p:grpSpPr>
          <a:xfrm>
            <a:off x="4350000" y="914190"/>
            <a:ext cx="3492000" cy="670560"/>
            <a:chOff x="4083328" y="3512445"/>
            <a:chExt cx="3492000" cy="670560"/>
          </a:xfrm>
        </p:grpSpPr>
        <p:cxnSp>
          <p:nvCxnSpPr>
            <p:cNvPr id="33" name="직선 연결선 41">
              <a:extLst>
                <a:ext uri="{FF2B5EF4-FFF2-40B4-BE49-F238E27FC236}">
                  <a16:creationId xmlns:a16="http://schemas.microsoft.com/office/drawing/2014/main" id="{FCD94FB6-18C5-A748-8BF4-BF48D2C0373F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52">
              <a:extLst>
                <a:ext uri="{FF2B5EF4-FFF2-40B4-BE49-F238E27FC236}">
                  <a16:creationId xmlns:a16="http://schemas.microsoft.com/office/drawing/2014/main" id="{4BDA0C16-5F89-754B-8CB7-3ED932640AEC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53">
              <a:extLst>
                <a:ext uri="{FF2B5EF4-FFF2-40B4-BE49-F238E27FC236}">
                  <a16:creationId xmlns:a16="http://schemas.microsoft.com/office/drawing/2014/main" id="{A7306A1D-F2D5-DE45-B5A0-1B4D1AD601DC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54">
              <a:extLst>
                <a:ext uri="{FF2B5EF4-FFF2-40B4-BE49-F238E27FC236}">
                  <a16:creationId xmlns:a16="http://schemas.microsoft.com/office/drawing/2014/main" id="{0C2C2233-4626-E44E-93F3-3E4F83888F42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55">
              <a:extLst>
                <a:ext uri="{FF2B5EF4-FFF2-40B4-BE49-F238E27FC236}">
                  <a16:creationId xmlns:a16="http://schemas.microsoft.com/office/drawing/2014/main" id="{2755C77B-DDAD-8E44-98DE-27CE0986BF8B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56">
              <a:extLst>
                <a:ext uri="{FF2B5EF4-FFF2-40B4-BE49-F238E27FC236}">
                  <a16:creationId xmlns:a16="http://schemas.microsoft.com/office/drawing/2014/main" id="{EF46A9BB-6DE7-AF41-910C-0980421689AE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57">
              <a:extLst>
                <a:ext uri="{FF2B5EF4-FFF2-40B4-BE49-F238E27FC236}">
                  <a16:creationId xmlns:a16="http://schemas.microsoft.com/office/drawing/2014/main" id="{9723878A-3B5A-4546-B803-E195C7AACF64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58">
              <a:extLst>
                <a:ext uri="{FF2B5EF4-FFF2-40B4-BE49-F238E27FC236}">
                  <a16:creationId xmlns:a16="http://schemas.microsoft.com/office/drawing/2014/main" id="{FBC62D6B-23D7-8147-A22A-7508B2CF1DC0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59">
              <a:extLst>
                <a:ext uri="{FF2B5EF4-FFF2-40B4-BE49-F238E27FC236}">
                  <a16:creationId xmlns:a16="http://schemas.microsoft.com/office/drawing/2014/main" id="{764FC288-F59A-5C4E-B813-4B0885FE23A8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60">
              <a:extLst>
                <a:ext uri="{FF2B5EF4-FFF2-40B4-BE49-F238E27FC236}">
                  <a16:creationId xmlns:a16="http://schemas.microsoft.com/office/drawing/2014/main" id="{5BCEE498-2541-F24B-BF27-F6CE22070FF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128931-1BD7-F640-A72F-200E9E5F32CB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0ABF3F-43CD-0D48-95A1-12491EC4BFBC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델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37C7FD-9D89-734F-AA6C-BFA36D971AF9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학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67BD581-6C9E-8445-9F83-1399E57ECEC7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습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DF72F9F-F704-324F-A999-62305790936C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7A29DB-6C88-814B-8882-348AC1C6B013}"/>
              </a:ext>
            </a:extLst>
          </p:cNvPr>
          <p:cNvSpPr/>
          <p:nvPr/>
        </p:nvSpPr>
        <p:spPr>
          <a:xfrm>
            <a:off x="2356796" y="2130728"/>
            <a:ext cx="1922866" cy="487788"/>
          </a:xfrm>
          <a:custGeom>
            <a:avLst/>
            <a:gdLst>
              <a:gd name="connsiteX0" fmla="*/ 0 w 1922866"/>
              <a:gd name="connsiteY0" fmla="*/ 0 h 487788"/>
              <a:gd name="connsiteX1" fmla="*/ 1922866 w 1922866"/>
              <a:gd name="connsiteY1" fmla="*/ 0 h 487788"/>
              <a:gd name="connsiteX2" fmla="*/ 1922866 w 1922866"/>
              <a:gd name="connsiteY2" fmla="*/ 487788 h 487788"/>
              <a:gd name="connsiteX3" fmla="*/ 0 w 1922866"/>
              <a:gd name="connsiteY3" fmla="*/ 487788 h 487788"/>
              <a:gd name="connsiteX4" fmla="*/ 0 w 1922866"/>
              <a:gd name="connsiteY4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2866" h="487788" extrusionOk="0">
                <a:moveTo>
                  <a:pt x="0" y="0"/>
                </a:moveTo>
                <a:cubicBezTo>
                  <a:pt x="221515" y="56275"/>
                  <a:pt x="1057452" y="-36696"/>
                  <a:pt x="1922866" y="0"/>
                </a:cubicBezTo>
                <a:cubicBezTo>
                  <a:pt x="1904205" y="85762"/>
                  <a:pt x="1886008" y="279246"/>
                  <a:pt x="1922866" y="487788"/>
                </a:cubicBezTo>
                <a:cubicBezTo>
                  <a:pt x="1019960" y="428334"/>
                  <a:pt x="744414" y="511883"/>
                  <a:pt x="0" y="487788"/>
                </a:cubicBezTo>
                <a:cubicBezTo>
                  <a:pt x="14357" y="340894"/>
                  <a:pt x="31857" y="149382"/>
                  <a:pt x="0" y="0"/>
                </a:cubicBezTo>
                <a:close/>
              </a:path>
            </a:pathLst>
          </a:custGeom>
          <a:noFill/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E3BB19-2631-B941-9FAD-2F113E0C6397}"/>
              </a:ext>
            </a:extLst>
          </p:cNvPr>
          <p:cNvSpPr/>
          <p:nvPr/>
        </p:nvSpPr>
        <p:spPr>
          <a:xfrm>
            <a:off x="2335248" y="2169229"/>
            <a:ext cx="1922866" cy="487788"/>
          </a:xfrm>
          <a:custGeom>
            <a:avLst/>
            <a:gdLst>
              <a:gd name="connsiteX0" fmla="*/ 0 w 1922866"/>
              <a:gd name="connsiteY0" fmla="*/ 0 h 487788"/>
              <a:gd name="connsiteX1" fmla="*/ 423031 w 1922866"/>
              <a:gd name="connsiteY1" fmla="*/ 0 h 487788"/>
              <a:gd name="connsiteX2" fmla="*/ 865290 w 1922866"/>
              <a:gd name="connsiteY2" fmla="*/ 0 h 487788"/>
              <a:gd name="connsiteX3" fmla="*/ 1384464 w 1922866"/>
              <a:gd name="connsiteY3" fmla="*/ 0 h 487788"/>
              <a:gd name="connsiteX4" fmla="*/ 1922866 w 1922866"/>
              <a:gd name="connsiteY4" fmla="*/ 0 h 487788"/>
              <a:gd name="connsiteX5" fmla="*/ 1922866 w 1922866"/>
              <a:gd name="connsiteY5" fmla="*/ 487788 h 487788"/>
              <a:gd name="connsiteX6" fmla="*/ 1422921 w 1922866"/>
              <a:gd name="connsiteY6" fmla="*/ 487788 h 487788"/>
              <a:gd name="connsiteX7" fmla="*/ 903747 w 1922866"/>
              <a:gd name="connsiteY7" fmla="*/ 487788 h 487788"/>
              <a:gd name="connsiteX8" fmla="*/ 423031 w 1922866"/>
              <a:gd name="connsiteY8" fmla="*/ 487788 h 487788"/>
              <a:gd name="connsiteX9" fmla="*/ 0 w 1922866"/>
              <a:gd name="connsiteY9" fmla="*/ 487788 h 487788"/>
              <a:gd name="connsiteX10" fmla="*/ 0 w 1922866"/>
              <a:gd name="connsiteY10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2866" h="487788" fill="none" extrusionOk="0">
                <a:moveTo>
                  <a:pt x="0" y="0"/>
                </a:moveTo>
                <a:cubicBezTo>
                  <a:pt x="203962" y="-24305"/>
                  <a:pt x="245610" y="3349"/>
                  <a:pt x="423031" y="0"/>
                </a:cubicBezTo>
                <a:cubicBezTo>
                  <a:pt x="600452" y="-3349"/>
                  <a:pt x="774383" y="11590"/>
                  <a:pt x="865290" y="0"/>
                </a:cubicBezTo>
                <a:cubicBezTo>
                  <a:pt x="956197" y="-11590"/>
                  <a:pt x="1182608" y="59160"/>
                  <a:pt x="1384464" y="0"/>
                </a:cubicBezTo>
                <a:cubicBezTo>
                  <a:pt x="1586320" y="-59160"/>
                  <a:pt x="1664574" y="56175"/>
                  <a:pt x="1922866" y="0"/>
                </a:cubicBezTo>
                <a:cubicBezTo>
                  <a:pt x="1980047" y="137415"/>
                  <a:pt x="1915007" y="335668"/>
                  <a:pt x="1922866" y="487788"/>
                </a:cubicBezTo>
                <a:cubicBezTo>
                  <a:pt x="1815830" y="530436"/>
                  <a:pt x="1550201" y="447030"/>
                  <a:pt x="1422921" y="487788"/>
                </a:cubicBezTo>
                <a:cubicBezTo>
                  <a:pt x="1295642" y="528546"/>
                  <a:pt x="1088230" y="433803"/>
                  <a:pt x="903747" y="487788"/>
                </a:cubicBezTo>
                <a:cubicBezTo>
                  <a:pt x="719264" y="541773"/>
                  <a:pt x="523639" y="433514"/>
                  <a:pt x="423031" y="487788"/>
                </a:cubicBezTo>
                <a:cubicBezTo>
                  <a:pt x="322423" y="542062"/>
                  <a:pt x="181806" y="467290"/>
                  <a:pt x="0" y="487788"/>
                </a:cubicBezTo>
                <a:cubicBezTo>
                  <a:pt x="-51171" y="326402"/>
                  <a:pt x="7249" y="184194"/>
                  <a:pt x="0" y="0"/>
                </a:cubicBezTo>
                <a:close/>
              </a:path>
              <a:path w="1922866" h="487788" stroke="0" extrusionOk="0">
                <a:moveTo>
                  <a:pt x="0" y="0"/>
                </a:moveTo>
                <a:cubicBezTo>
                  <a:pt x="177121" y="-57511"/>
                  <a:pt x="306949" y="7784"/>
                  <a:pt x="480717" y="0"/>
                </a:cubicBezTo>
                <a:cubicBezTo>
                  <a:pt x="654485" y="-7784"/>
                  <a:pt x="745050" y="40754"/>
                  <a:pt x="922976" y="0"/>
                </a:cubicBezTo>
                <a:cubicBezTo>
                  <a:pt x="1100902" y="-40754"/>
                  <a:pt x="1278054" y="23533"/>
                  <a:pt x="1384464" y="0"/>
                </a:cubicBezTo>
                <a:cubicBezTo>
                  <a:pt x="1490874" y="-23533"/>
                  <a:pt x="1756393" y="8682"/>
                  <a:pt x="1922866" y="0"/>
                </a:cubicBezTo>
                <a:cubicBezTo>
                  <a:pt x="1950826" y="200992"/>
                  <a:pt x="1874673" y="343521"/>
                  <a:pt x="1922866" y="487788"/>
                </a:cubicBezTo>
                <a:cubicBezTo>
                  <a:pt x="1826293" y="523884"/>
                  <a:pt x="1590038" y="476296"/>
                  <a:pt x="1461378" y="487788"/>
                </a:cubicBezTo>
                <a:cubicBezTo>
                  <a:pt x="1332718" y="499280"/>
                  <a:pt x="1071134" y="483642"/>
                  <a:pt x="942204" y="487788"/>
                </a:cubicBezTo>
                <a:cubicBezTo>
                  <a:pt x="813274" y="491934"/>
                  <a:pt x="703279" y="436998"/>
                  <a:pt x="480717" y="487788"/>
                </a:cubicBezTo>
                <a:cubicBezTo>
                  <a:pt x="258155" y="538578"/>
                  <a:pt x="112388" y="486184"/>
                  <a:pt x="0" y="487788"/>
                </a:cubicBezTo>
                <a:cubicBezTo>
                  <a:pt x="-37864" y="353042"/>
                  <a:pt x="20796" y="120911"/>
                  <a:pt x="0" y="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Mindslab</a:t>
            </a:r>
            <a:endParaRPr lang="ko-KR" altLang="en-US" b="1" dirty="0">
              <a:solidFill>
                <a:sysClr val="windowText" lastClr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EB9E4-B846-B948-A821-53362AC6E9ED}"/>
              </a:ext>
            </a:extLst>
          </p:cNvPr>
          <p:cNvSpPr/>
          <p:nvPr/>
        </p:nvSpPr>
        <p:spPr>
          <a:xfrm>
            <a:off x="1240300" y="2758328"/>
            <a:ext cx="4340164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소설 쓰고 있네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소설 쓰고 있네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! </a:t>
            </a:r>
            <a:r>
              <a:rPr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야하리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마사시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() 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는 </a:t>
            </a:r>
            <a:r>
              <a:rPr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캡콤의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작품 게임 </a:t>
            </a:r>
            <a:r>
              <a:rPr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역전재판에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등장하는 가공의 인물이다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 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역전재판의 주인공 나루호도 </a:t>
            </a:r>
            <a:r>
              <a:rPr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류이치의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오랜 친구로 등장한다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사건 뒤에는 역시나 </a:t>
            </a:r>
            <a:r>
              <a:rPr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야하리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라는 별명을 가지고 있다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정의배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(, 1795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년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~ 1866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년 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3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월 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11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일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) 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는 조선의 천주교 박해 때에 순교한 한국 천주교의 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103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위 성인 중에 한 사람이다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  <a:endParaRPr lang="ko-Kore-KR" alt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755CF1-4FBD-BE44-8FEC-A13F78F56277}"/>
              </a:ext>
            </a:extLst>
          </p:cNvPr>
          <p:cNvSpPr/>
          <p:nvPr/>
        </p:nvSpPr>
        <p:spPr>
          <a:xfrm>
            <a:off x="6772531" y="2758328"/>
            <a:ext cx="4340164" cy="296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소설 쓰고 있네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&lt;</a:t>
            </a:r>
            <a:r>
              <a:rPr lang="en-US" altLang="ko-Kore-KR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unk</a:t>
            </a:r>
            <a:r>
              <a:rPr lang="en-US" altLang="ko-Kore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&gt;</a:t>
            </a:r>
            <a:r>
              <a:rPr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라고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농부들이 말한 대로의 문학을 할 수 있게 되는 것이다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 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그러나 그의 본격소설론은 분열적이다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사실 해방 이후에도 그는 섣불리 자신의 소설을 개작하지 않는다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 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그것이 가능했던 것은 그가 식민지 사회의 구조적 모순까지 파헤칠 정도의 역량을 지녔기 때문이다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  <a:endParaRPr lang="ko-Kore-KR" alt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2153EC3-0F1B-2E49-84AA-F8B8097889DA}"/>
              </a:ext>
            </a:extLst>
          </p:cNvPr>
          <p:cNvSpPr/>
          <p:nvPr/>
        </p:nvSpPr>
        <p:spPr>
          <a:xfrm>
            <a:off x="7939327" y="2128380"/>
            <a:ext cx="1922866" cy="487788"/>
          </a:xfrm>
          <a:custGeom>
            <a:avLst/>
            <a:gdLst>
              <a:gd name="connsiteX0" fmla="*/ 0 w 1922866"/>
              <a:gd name="connsiteY0" fmla="*/ 0 h 487788"/>
              <a:gd name="connsiteX1" fmla="*/ 1922866 w 1922866"/>
              <a:gd name="connsiteY1" fmla="*/ 0 h 487788"/>
              <a:gd name="connsiteX2" fmla="*/ 1922866 w 1922866"/>
              <a:gd name="connsiteY2" fmla="*/ 487788 h 487788"/>
              <a:gd name="connsiteX3" fmla="*/ 0 w 1922866"/>
              <a:gd name="connsiteY3" fmla="*/ 487788 h 487788"/>
              <a:gd name="connsiteX4" fmla="*/ 0 w 1922866"/>
              <a:gd name="connsiteY4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2866" h="487788" extrusionOk="0">
                <a:moveTo>
                  <a:pt x="0" y="0"/>
                </a:moveTo>
                <a:cubicBezTo>
                  <a:pt x="221515" y="56275"/>
                  <a:pt x="1057452" y="-36696"/>
                  <a:pt x="1922866" y="0"/>
                </a:cubicBezTo>
                <a:cubicBezTo>
                  <a:pt x="1904205" y="85762"/>
                  <a:pt x="1886008" y="279246"/>
                  <a:pt x="1922866" y="487788"/>
                </a:cubicBezTo>
                <a:cubicBezTo>
                  <a:pt x="1019960" y="428334"/>
                  <a:pt x="744414" y="511883"/>
                  <a:pt x="0" y="487788"/>
                </a:cubicBezTo>
                <a:cubicBezTo>
                  <a:pt x="14357" y="340894"/>
                  <a:pt x="31857" y="149382"/>
                  <a:pt x="0" y="0"/>
                </a:cubicBezTo>
                <a:close/>
              </a:path>
            </a:pathLst>
          </a:custGeom>
          <a:noFill/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7BB28AB-71DF-AF45-9882-E29FFAB8FD63}"/>
              </a:ext>
            </a:extLst>
          </p:cNvPr>
          <p:cNvSpPr/>
          <p:nvPr/>
        </p:nvSpPr>
        <p:spPr>
          <a:xfrm>
            <a:off x="7917779" y="2166881"/>
            <a:ext cx="1922866" cy="487788"/>
          </a:xfrm>
          <a:custGeom>
            <a:avLst/>
            <a:gdLst>
              <a:gd name="connsiteX0" fmla="*/ 0 w 1922866"/>
              <a:gd name="connsiteY0" fmla="*/ 0 h 487788"/>
              <a:gd name="connsiteX1" fmla="*/ 423031 w 1922866"/>
              <a:gd name="connsiteY1" fmla="*/ 0 h 487788"/>
              <a:gd name="connsiteX2" fmla="*/ 865290 w 1922866"/>
              <a:gd name="connsiteY2" fmla="*/ 0 h 487788"/>
              <a:gd name="connsiteX3" fmla="*/ 1384464 w 1922866"/>
              <a:gd name="connsiteY3" fmla="*/ 0 h 487788"/>
              <a:gd name="connsiteX4" fmla="*/ 1922866 w 1922866"/>
              <a:gd name="connsiteY4" fmla="*/ 0 h 487788"/>
              <a:gd name="connsiteX5" fmla="*/ 1922866 w 1922866"/>
              <a:gd name="connsiteY5" fmla="*/ 487788 h 487788"/>
              <a:gd name="connsiteX6" fmla="*/ 1422921 w 1922866"/>
              <a:gd name="connsiteY6" fmla="*/ 487788 h 487788"/>
              <a:gd name="connsiteX7" fmla="*/ 903747 w 1922866"/>
              <a:gd name="connsiteY7" fmla="*/ 487788 h 487788"/>
              <a:gd name="connsiteX8" fmla="*/ 423031 w 1922866"/>
              <a:gd name="connsiteY8" fmla="*/ 487788 h 487788"/>
              <a:gd name="connsiteX9" fmla="*/ 0 w 1922866"/>
              <a:gd name="connsiteY9" fmla="*/ 487788 h 487788"/>
              <a:gd name="connsiteX10" fmla="*/ 0 w 1922866"/>
              <a:gd name="connsiteY10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2866" h="487788" fill="none" extrusionOk="0">
                <a:moveTo>
                  <a:pt x="0" y="0"/>
                </a:moveTo>
                <a:cubicBezTo>
                  <a:pt x="203962" y="-24305"/>
                  <a:pt x="245610" y="3349"/>
                  <a:pt x="423031" y="0"/>
                </a:cubicBezTo>
                <a:cubicBezTo>
                  <a:pt x="600452" y="-3349"/>
                  <a:pt x="774383" y="11590"/>
                  <a:pt x="865290" y="0"/>
                </a:cubicBezTo>
                <a:cubicBezTo>
                  <a:pt x="956197" y="-11590"/>
                  <a:pt x="1182608" y="59160"/>
                  <a:pt x="1384464" y="0"/>
                </a:cubicBezTo>
                <a:cubicBezTo>
                  <a:pt x="1586320" y="-59160"/>
                  <a:pt x="1664574" y="56175"/>
                  <a:pt x="1922866" y="0"/>
                </a:cubicBezTo>
                <a:cubicBezTo>
                  <a:pt x="1980047" y="137415"/>
                  <a:pt x="1915007" y="335668"/>
                  <a:pt x="1922866" y="487788"/>
                </a:cubicBezTo>
                <a:cubicBezTo>
                  <a:pt x="1815830" y="530436"/>
                  <a:pt x="1550201" y="447030"/>
                  <a:pt x="1422921" y="487788"/>
                </a:cubicBezTo>
                <a:cubicBezTo>
                  <a:pt x="1295642" y="528546"/>
                  <a:pt x="1088230" y="433803"/>
                  <a:pt x="903747" y="487788"/>
                </a:cubicBezTo>
                <a:cubicBezTo>
                  <a:pt x="719264" y="541773"/>
                  <a:pt x="523639" y="433514"/>
                  <a:pt x="423031" y="487788"/>
                </a:cubicBezTo>
                <a:cubicBezTo>
                  <a:pt x="322423" y="542062"/>
                  <a:pt x="181806" y="467290"/>
                  <a:pt x="0" y="487788"/>
                </a:cubicBezTo>
                <a:cubicBezTo>
                  <a:pt x="-51171" y="326402"/>
                  <a:pt x="7249" y="184194"/>
                  <a:pt x="0" y="0"/>
                </a:cubicBezTo>
                <a:close/>
              </a:path>
              <a:path w="1922866" h="487788" stroke="0" extrusionOk="0">
                <a:moveTo>
                  <a:pt x="0" y="0"/>
                </a:moveTo>
                <a:cubicBezTo>
                  <a:pt x="177121" y="-57511"/>
                  <a:pt x="306949" y="7784"/>
                  <a:pt x="480717" y="0"/>
                </a:cubicBezTo>
                <a:cubicBezTo>
                  <a:pt x="654485" y="-7784"/>
                  <a:pt x="745050" y="40754"/>
                  <a:pt x="922976" y="0"/>
                </a:cubicBezTo>
                <a:cubicBezTo>
                  <a:pt x="1100902" y="-40754"/>
                  <a:pt x="1278054" y="23533"/>
                  <a:pt x="1384464" y="0"/>
                </a:cubicBezTo>
                <a:cubicBezTo>
                  <a:pt x="1490874" y="-23533"/>
                  <a:pt x="1756393" y="8682"/>
                  <a:pt x="1922866" y="0"/>
                </a:cubicBezTo>
                <a:cubicBezTo>
                  <a:pt x="1950826" y="200992"/>
                  <a:pt x="1874673" y="343521"/>
                  <a:pt x="1922866" y="487788"/>
                </a:cubicBezTo>
                <a:cubicBezTo>
                  <a:pt x="1826293" y="523884"/>
                  <a:pt x="1590038" y="476296"/>
                  <a:pt x="1461378" y="487788"/>
                </a:cubicBezTo>
                <a:cubicBezTo>
                  <a:pt x="1332718" y="499280"/>
                  <a:pt x="1071134" y="483642"/>
                  <a:pt x="942204" y="487788"/>
                </a:cubicBezTo>
                <a:cubicBezTo>
                  <a:pt x="813274" y="491934"/>
                  <a:pt x="703279" y="436998"/>
                  <a:pt x="480717" y="487788"/>
                </a:cubicBezTo>
                <a:cubicBezTo>
                  <a:pt x="258155" y="538578"/>
                  <a:pt x="112388" y="486184"/>
                  <a:pt x="0" y="487788"/>
                </a:cubicBezTo>
                <a:cubicBezTo>
                  <a:pt x="-37864" y="353042"/>
                  <a:pt x="20796" y="120911"/>
                  <a:pt x="0" y="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koGPT</a:t>
            </a:r>
            <a:r>
              <a:rPr lang="en-US" altLang="ko-KR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-Trinity</a:t>
            </a:r>
            <a:endParaRPr lang="ko-KR" altLang="en-US" b="1" dirty="0">
              <a:solidFill>
                <a:sysClr val="windowText" lastClr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95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540F4D73-CA68-4A0E-9EBA-D7CBA3066B70}"/>
              </a:ext>
            </a:extLst>
          </p:cNvPr>
          <p:cNvSpPr/>
          <p:nvPr/>
        </p:nvSpPr>
        <p:spPr>
          <a:xfrm>
            <a:off x="6600780" y="2326429"/>
            <a:ext cx="2044534" cy="396724"/>
          </a:xfrm>
          <a:custGeom>
            <a:avLst/>
            <a:gdLst>
              <a:gd name="connsiteX0" fmla="*/ 0 w 2044534"/>
              <a:gd name="connsiteY0" fmla="*/ 0 h 396724"/>
              <a:gd name="connsiteX1" fmla="*/ 681511 w 2044534"/>
              <a:gd name="connsiteY1" fmla="*/ 0 h 396724"/>
              <a:gd name="connsiteX2" fmla="*/ 1403913 w 2044534"/>
              <a:gd name="connsiteY2" fmla="*/ 0 h 396724"/>
              <a:gd name="connsiteX3" fmla="*/ 2044533 w 2044534"/>
              <a:gd name="connsiteY3" fmla="*/ 0 h 396724"/>
              <a:gd name="connsiteX4" fmla="*/ 2044533 w 2044534"/>
              <a:gd name="connsiteY4" fmla="*/ 396724 h 396724"/>
              <a:gd name="connsiteX5" fmla="*/ 1403913 w 2044534"/>
              <a:gd name="connsiteY5" fmla="*/ 396724 h 396724"/>
              <a:gd name="connsiteX6" fmla="*/ 722402 w 2044534"/>
              <a:gd name="connsiteY6" fmla="*/ 396724 h 396724"/>
              <a:gd name="connsiteX7" fmla="*/ 0 w 2044534"/>
              <a:gd name="connsiteY7" fmla="*/ 396724 h 396724"/>
              <a:gd name="connsiteX8" fmla="*/ 0 w 2044534"/>
              <a:gd name="connsiteY8" fmla="*/ 0 h 39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534" h="396724" fill="none" extrusionOk="0">
                <a:moveTo>
                  <a:pt x="0" y="0"/>
                </a:moveTo>
                <a:cubicBezTo>
                  <a:pt x="185192" y="-31617"/>
                  <a:pt x="411482" y="14722"/>
                  <a:pt x="681511" y="0"/>
                </a:cubicBezTo>
                <a:cubicBezTo>
                  <a:pt x="951540" y="-14722"/>
                  <a:pt x="1139467" y="-17784"/>
                  <a:pt x="1403913" y="0"/>
                </a:cubicBezTo>
                <a:cubicBezTo>
                  <a:pt x="1668359" y="17784"/>
                  <a:pt x="1868539" y="-14820"/>
                  <a:pt x="2044533" y="0"/>
                </a:cubicBezTo>
                <a:cubicBezTo>
                  <a:pt x="2052096" y="119798"/>
                  <a:pt x="2040785" y="220712"/>
                  <a:pt x="2044533" y="396724"/>
                </a:cubicBezTo>
                <a:cubicBezTo>
                  <a:pt x="1864996" y="409825"/>
                  <a:pt x="1577249" y="379584"/>
                  <a:pt x="1403913" y="396724"/>
                </a:cubicBezTo>
                <a:cubicBezTo>
                  <a:pt x="1230577" y="413864"/>
                  <a:pt x="1057966" y="427617"/>
                  <a:pt x="722402" y="396724"/>
                </a:cubicBezTo>
                <a:cubicBezTo>
                  <a:pt x="386838" y="365831"/>
                  <a:pt x="280616" y="361528"/>
                  <a:pt x="0" y="396724"/>
                </a:cubicBezTo>
                <a:cubicBezTo>
                  <a:pt x="-17638" y="301074"/>
                  <a:pt x="-838" y="182211"/>
                  <a:pt x="0" y="0"/>
                </a:cubicBezTo>
                <a:close/>
              </a:path>
              <a:path w="2044534" h="396724" stroke="0" extrusionOk="0">
                <a:moveTo>
                  <a:pt x="0" y="0"/>
                </a:moveTo>
                <a:cubicBezTo>
                  <a:pt x="228158" y="-16722"/>
                  <a:pt x="456811" y="-8440"/>
                  <a:pt x="640620" y="0"/>
                </a:cubicBezTo>
                <a:cubicBezTo>
                  <a:pt x="824429" y="8440"/>
                  <a:pt x="1019981" y="1019"/>
                  <a:pt x="1363022" y="0"/>
                </a:cubicBezTo>
                <a:cubicBezTo>
                  <a:pt x="1706063" y="-1019"/>
                  <a:pt x="1725224" y="-29398"/>
                  <a:pt x="2044533" y="0"/>
                </a:cubicBezTo>
                <a:cubicBezTo>
                  <a:pt x="2029636" y="116207"/>
                  <a:pt x="2045563" y="208149"/>
                  <a:pt x="2044533" y="396724"/>
                </a:cubicBezTo>
                <a:cubicBezTo>
                  <a:pt x="1864953" y="363224"/>
                  <a:pt x="1664419" y="373972"/>
                  <a:pt x="1342577" y="396724"/>
                </a:cubicBezTo>
                <a:cubicBezTo>
                  <a:pt x="1020735" y="419476"/>
                  <a:pt x="848223" y="402991"/>
                  <a:pt x="620175" y="396724"/>
                </a:cubicBezTo>
                <a:cubicBezTo>
                  <a:pt x="392127" y="390457"/>
                  <a:pt x="264456" y="419314"/>
                  <a:pt x="0" y="396724"/>
                </a:cubicBezTo>
                <a:cubicBezTo>
                  <a:pt x="-5322" y="317135"/>
                  <a:pt x="-10725" y="135191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2478525612">
                  <a:prstGeom prst="flowChart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B874C6-191C-48BC-B176-F690701E4CF6}"/>
              </a:ext>
            </a:extLst>
          </p:cNvPr>
          <p:cNvSpPr txBox="1"/>
          <p:nvPr/>
        </p:nvSpPr>
        <p:spPr>
          <a:xfrm>
            <a:off x="1183742" y="2964793"/>
            <a:ext cx="9594574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모델 </a:t>
            </a:r>
            <a:r>
              <a:rPr lang="en-US" altLang="ko-KR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Freezing</a:t>
            </a: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Half Precision</a:t>
            </a:r>
            <a:r>
              <a:rPr lang="ko-KR" altLang="en-US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설정</a:t>
            </a:r>
            <a:endParaRPr lang="en-US" altLang="ko-KR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배치 크기를 줄이고 </a:t>
            </a:r>
            <a:r>
              <a:rPr lang="en-US" altLang="ko-KR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Accumulation Step </a:t>
            </a:r>
            <a:r>
              <a:rPr lang="ko-KR" altLang="en-US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활용</a:t>
            </a:r>
            <a:endParaRPr lang="en-US" altLang="ko-KR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그 외 </a:t>
            </a:r>
            <a:r>
              <a:rPr lang="ko-KR" altLang="en-US" sz="2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하이퍼</a:t>
            </a:r>
            <a:r>
              <a:rPr lang="ko-KR" altLang="en-US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2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파라미터</a:t>
            </a:r>
            <a:r>
              <a:rPr lang="ko-KR" altLang="en-US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조정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75A063-B4DA-0F4E-AA90-EEB6E8150C2C}"/>
              </a:ext>
            </a:extLst>
          </p:cNvPr>
          <p:cNvSpPr/>
          <p:nvPr/>
        </p:nvSpPr>
        <p:spPr>
          <a:xfrm>
            <a:off x="2933082" y="2235879"/>
            <a:ext cx="6403035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원하는 모델을 학습시키려고 했지만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Out of Memory </a:t>
            </a:r>
            <a:r>
              <a:rPr lang="ko-KR" altLang="en-US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문제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발생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F315925-AD55-3B4C-ADA0-64376B02F8E1}"/>
              </a:ext>
            </a:extLst>
          </p:cNvPr>
          <p:cNvGrpSpPr/>
          <p:nvPr/>
        </p:nvGrpSpPr>
        <p:grpSpPr>
          <a:xfrm>
            <a:off x="4350000" y="914190"/>
            <a:ext cx="3492000" cy="670560"/>
            <a:chOff x="4083328" y="3512445"/>
            <a:chExt cx="3492000" cy="670560"/>
          </a:xfrm>
        </p:grpSpPr>
        <p:cxnSp>
          <p:nvCxnSpPr>
            <p:cNvPr id="53" name="직선 연결선 41">
              <a:extLst>
                <a:ext uri="{FF2B5EF4-FFF2-40B4-BE49-F238E27FC236}">
                  <a16:creationId xmlns:a16="http://schemas.microsoft.com/office/drawing/2014/main" id="{60084E1D-8EE9-F34E-B807-079800E0500B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2">
              <a:extLst>
                <a:ext uri="{FF2B5EF4-FFF2-40B4-BE49-F238E27FC236}">
                  <a16:creationId xmlns:a16="http://schemas.microsoft.com/office/drawing/2014/main" id="{E70217FD-AD2C-1745-A6A6-95191982F0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3">
              <a:extLst>
                <a:ext uri="{FF2B5EF4-FFF2-40B4-BE49-F238E27FC236}">
                  <a16:creationId xmlns:a16="http://schemas.microsoft.com/office/drawing/2014/main" id="{407FFA2C-3560-B84F-AB99-F38F10E5D8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4">
              <a:extLst>
                <a:ext uri="{FF2B5EF4-FFF2-40B4-BE49-F238E27FC236}">
                  <a16:creationId xmlns:a16="http://schemas.microsoft.com/office/drawing/2014/main" id="{C59AC21E-0CDE-AA4C-A7A0-DCE8B6727E7B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5">
              <a:extLst>
                <a:ext uri="{FF2B5EF4-FFF2-40B4-BE49-F238E27FC236}">
                  <a16:creationId xmlns:a16="http://schemas.microsoft.com/office/drawing/2014/main" id="{DF929C65-2744-0646-A94D-C997EF3E9CCD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6">
              <a:extLst>
                <a:ext uri="{FF2B5EF4-FFF2-40B4-BE49-F238E27FC236}">
                  <a16:creationId xmlns:a16="http://schemas.microsoft.com/office/drawing/2014/main" id="{B2923B1E-2C77-8D41-AC97-641B76C78BB6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7">
              <a:extLst>
                <a:ext uri="{FF2B5EF4-FFF2-40B4-BE49-F238E27FC236}">
                  <a16:creationId xmlns:a16="http://schemas.microsoft.com/office/drawing/2014/main" id="{4FAFCF26-2D44-274A-AF6A-1B0246921DA1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8">
              <a:extLst>
                <a:ext uri="{FF2B5EF4-FFF2-40B4-BE49-F238E27FC236}">
                  <a16:creationId xmlns:a16="http://schemas.microsoft.com/office/drawing/2014/main" id="{9982D103-1478-8F4C-83A7-43D9A160F559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9">
              <a:extLst>
                <a:ext uri="{FF2B5EF4-FFF2-40B4-BE49-F238E27FC236}">
                  <a16:creationId xmlns:a16="http://schemas.microsoft.com/office/drawing/2014/main" id="{88A14EC5-B3A4-BC45-B6E9-4A0EB66E72CA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0">
              <a:extLst>
                <a:ext uri="{FF2B5EF4-FFF2-40B4-BE49-F238E27FC236}">
                  <a16:creationId xmlns:a16="http://schemas.microsoft.com/office/drawing/2014/main" id="{4991AC73-992D-9744-9004-4BA1C54DDE42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319151B-4AFC-B74A-8492-14CFF4036648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모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89B7A2-2BA4-2942-92C1-05317A14B2B6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델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7CD7E7-3E86-E449-BDCC-FEF263D41E17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학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599289-A576-A74C-BDDB-AB722233DD62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습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15CC788-372B-E84E-BED5-5902CAE3E10D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919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0ABD9C-0E1C-BC44-80DA-95D12A826A55}"/>
              </a:ext>
            </a:extLst>
          </p:cNvPr>
          <p:cNvCxnSpPr>
            <a:cxnSpLocks/>
          </p:cNvCxnSpPr>
          <p:nvPr/>
        </p:nvCxnSpPr>
        <p:spPr>
          <a:xfrm>
            <a:off x="2045597" y="4244731"/>
            <a:ext cx="32977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F246FF9-45FB-DF4B-BAC7-3801B8F0CC3F}"/>
              </a:ext>
            </a:extLst>
          </p:cNvPr>
          <p:cNvCxnSpPr>
            <a:cxnSpLocks/>
            <a:stCxn id="47" idx="1"/>
          </p:cNvCxnSpPr>
          <p:nvPr/>
        </p:nvCxnSpPr>
        <p:spPr>
          <a:xfrm>
            <a:off x="7038535" y="4220422"/>
            <a:ext cx="3498167" cy="243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B874C6-191C-48BC-B176-F690701E4CF6}"/>
              </a:ext>
            </a:extLst>
          </p:cNvPr>
          <p:cNvSpPr txBox="1"/>
          <p:nvPr/>
        </p:nvSpPr>
        <p:spPr>
          <a:xfrm>
            <a:off x="6295540" y="1664117"/>
            <a:ext cx="37711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12 Blocks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F315925-AD55-3B4C-ADA0-64376B02F8E1}"/>
              </a:ext>
            </a:extLst>
          </p:cNvPr>
          <p:cNvGrpSpPr/>
          <p:nvPr/>
        </p:nvGrpSpPr>
        <p:grpSpPr>
          <a:xfrm>
            <a:off x="4350000" y="914190"/>
            <a:ext cx="3492000" cy="670560"/>
            <a:chOff x="4083328" y="3512445"/>
            <a:chExt cx="3492000" cy="670560"/>
          </a:xfrm>
        </p:grpSpPr>
        <p:cxnSp>
          <p:nvCxnSpPr>
            <p:cNvPr id="53" name="직선 연결선 41">
              <a:extLst>
                <a:ext uri="{FF2B5EF4-FFF2-40B4-BE49-F238E27FC236}">
                  <a16:creationId xmlns:a16="http://schemas.microsoft.com/office/drawing/2014/main" id="{60084E1D-8EE9-F34E-B807-079800E0500B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2">
              <a:extLst>
                <a:ext uri="{FF2B5EF4-FFF2-40B4-BE49-F238E27FC236}">
                  <a16:creationId xmlns:a16="http://schemas.microsoft.com/office/drawing/2014/main" id="{E70217FD-AD2C-1745-A6A6-95191982F0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3">
              <a:extLst>
                <a:ext uri="{FF2B5EF4-FFF2-40B4-BE49-F238E27FC236}">
                  <a16:creationId xmlns:a16="http://schemas.microsoft.com/office/drawing/2014/main" id="{407FFA2C-3560-B84F-AB99-F38F10E5D8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4">
              <a:extLst>
                <a:ext uri="{FF2B5EF4-FFF2-40B4-BE49-F238E27FC236}">
                  <a16:creationId xmlns:a16="http://schemas.microsoft.com/office/drawing/2014/main" id="{C59AC21E-0CDE-AA4C-A7A0-DCE8B6727E7B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5">
              <a:extLst>
                <a:ext uri="{FF2B5EF4-FFF2-40B4-BE49-F238E27FC236}">
                  <a16:creationId xmlns:a16="http://schemas.microsoft.com/office/drawing/2014/main" id="{DF929C65-2744-0646-A94D-C997EF3E9CCD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6">
              <a:extLst>
                <a:ext uri="{FF2B5EF4-FFF2-40B4-BE49-F238E27FC236}">
                  <a16:creationId xmlns:a16="http://schemas.microsoft.com/office/drawing/2014/main" id="{B2923B1E-2C77-8D41-AC97-641B76C78BB6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7">
              <a:extLst>
                <a:ext uri="{FF2B5EF4-FFF2-40B4-BE49-F238E27FC236}">
                  <a16:creationId xmlns:a16="http://schemas.microsoft.com/office/drawing/2014/main" id="{4FAFCF26-2D44-274A-AF6A-1B0246921DA1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8">
              <a:extLst>
                <a:ext uri="{FF2B5EF4-FFF2-40B4-BE49-F238E27FC236}">
                  <a16:creationId xmlns:a16="http://schemas.microsoft.com/office/drawing/2014/main" id="{9982D103-1478-8F4C-83A7-43D9A160F559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9">
              <a:extLst>
                <a:ext uri="{FF2B5EF4-FFF2-40B4-BE49-F238E27FC236}">
                  <a16:creationId xmlns:a16="http://schemas.microsoft.com/office/drawing/2014/main" id="{88A14EC5-B3A4-BC45-B6E9-4A0EB66E72CA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0">
              <a:extLst>
                <a:ext uri="{FF2B5EF4-FFF2-40B4-BE49-F238E27FC236}">
                  <a16:creationId xmlns:a16="http://schemas.microsoft.com/office/drawing/2014/main" id="{4991AC73-992D-9744-9004-4BA1C54DDE42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319151B-4AFC-B74A-8492-14CFF4036648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모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89B7A2-2BA4-2942-92C1-05317A14B2B6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델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7CD7E7-3E86-E449-BDCC-FEF263D41E17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학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599289-A576-A74C-BDDB-AB722233DD62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습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15CC788-372B-E84E-BED5-5902CAE3E10D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A7D66D9-0FDC-7546-A338-629A2CED5D2E}"/>
              </a:ext>
            </a:extLst>
          </p:cNvPr>
          <p:cNvSpPr/>
          <p:nvPr/>
        </p:nvSpPr>
        <p:spPr>
          <a:xfrm>
            <a:off x="2740886" y="2898927"/>
            <a:ext cx="1195558" cy="2642990"/>
          </a:xfrm>
          <a:prstGeom prst="roundRect">
            <a:avLst/>
          </a:prstGeom>
          <a:solidFill>
            <a:srgbClr val="D9C6B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C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O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R</a:t>
            </a: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044DAD00-0D91-704F-8D6F-46792840804F}"/>
              </a:ext>
            </a:extLst>
          </p:cNvPr>
          <p:cNvSpPr/>
          <p:nvPr/>
        </p:nvSpPr>
        <p:spPr>
          <a:xfrm>
            <a:off x="4167316" y="2887845"/>
            <a:ext cx="1195558" cy="2642990"/>
          </a:xfrm>
          <a:prstGeom prst="roundRect">
            <a:avLst/>
          </a:prstGeom>
          <a:solidFill>
            <a:srgbClr val="D9C6B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C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O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R</a:t>
            </a: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FD44FE45-0CDC-C845-B743-874CD938C0B7}"/>
              </a:ext>
            </a:extLst>
          </p:cNvPr>
          <p:cNvSpPr/>
          <p:nvPr/>
        </p:nvSpPr>
        <p:spPr>
          <a:xfrm>
            <a:off x="7038535" y="2898927"/>
            <a:ext cx="1195558" cy="2642990"/>
          </a:xfrm>
          <a:prstGeom prst="roundRect">
            <a:avLst/>
          </a:prstGeom>
          <a:solidFill>
            <a:srgbClr val="D9C6B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C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O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R</a:t>
            </a: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30D3F59B-394F-E548-B559-432ADA21F0ED}"/>
              </a:ext>
            </a:extLst>
          </p:cNvPr>
          <p:cNvSpPr/>
          <p:nvPr/>
        </p:nvSpPr>
        <p:spPr>
          <a:xfrm>
            <a:off x="8433025" y="2903209"/>
            <a:ext cx="1195558" cy="2638707"/>
          </a:xfrm>
          <a:prstGeom prst="roundRect">
            <a:avLst/>
          </a:prstGeom>
          <a:solidFill>
            <a:srgbClr val="D9C6B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C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O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D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R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A574DC0-ADE4-034B-81F2-74F45849F486}"/>
              </a:ext>
            </a:extLst>
          </p:cNvPr>
          <p:cNvSpPr/>
          <p:nvPr/>
        </p:nvSpPr>
        <p:spPr>
          <a:xfrm>
            <a:off x="5755132" y="4235995"/>
            <a:ext cx="116055" cy="971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DD666E4-0C15-0C4B-9C4B-817BEFAF002A}"/>
              </a:ext>
            </a:extLst>
          </p:cNvPr>
          <p:cNvSpPr/>
          <p:nvPr/>
        </p:nvSpPr>
        <p:spPr>
          <a:xfrm>
            <a:off x="6167298" y="4235035"/>
            <a:ext cx="116055" cy="971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48070FD-70AE-A243-86E2-2E1FEE257EA9}"/>
              </a:ext>
            </a:extLst>
          </p:cNvPr>
          <p:cNvSpPr/>
          <p:nvPr/>
        </p:nvSpPr>
        <p:spPr>
          <a:xfrm>
            <a:off x="6594507" y="4231305"/>
            <a:ext cx="116055" cy="971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E9755-25F4-2B44-9BA2-D93DDDA655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6088848" y="2836010"/>
            <a:ext cx="4381530" cy="2696414"/>
          </a:xfrm>
          <a:prstGeom prst="rect">
            <a:avLst/>
          </a:prstGeom>
        </p:spPr>
      </p:pic>
      <p:sp>
        <p:nvSpPr>
          <p:cNvPr id="19" name="왼쪽 중괄호[L] 18">
            <a:extLst>
              <a:ext uri="{FF2B5EF4-FFF2-40B4-BE49-F238E27FC236}">
                <a16:creationId xmlns:a16="http://schemas.microsoft.com/office/drawing/2014/main" id="{AC6A96B3-C757-1C4E-8C03-B148FA8D015B}"/>
              </a:ext>
            </a:extLst>
          </p:cNvPr>
          <p:cNvSpPr/>
          <p:nvPr/>
        </p:nvSpPr>
        <p:spPr>
          <a:xfrm rot="5400000">
            <a:off x="7875026" y="890698"/>
            <a:ext cx="723932" cy="3454400"/>
          </a:xfrm>
          <a:prstGeom prst="leftBrace">
            <a:avLst>
              <a:gd name="adj1" fmla="val 12219"/>
              <a:gd name="adj2" fmla="val 4918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3A942C-CFC7-154A-A905-F486ABFF2B6A}"/>
              </a:ext>
            </a:extLst>
          </p:cNvPr>
          <p:cNvSpPr txBox="1"/>
          <p:nvPr/>
        </p:nvSpPr>
        <p:spPr>
          <a:xfrm>
            <a:off x="1427914" y="5899262"/>
            <a:ext cx="959457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모델 </a:t>
            </a:r>
            <a:r>
              <a:rPr lang="en-US" altLang="ko-KR" sz="28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Freezing</a:t>
            </a:r>
          </a:p>
        </p:txBody>
      </p:sp>
    </p:spTree>
    <p:extLst>
      <p:ext uri="{BB962C8B-B14F-4D97-AF65-F5344CB8AC3E}">
        <p14:creationId xmlns:p14="http://schemas.microsoft.com/office/powerpoint/2010/main" val="65927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7FA71B96-B6EE-4FE4-A910-474DB59B3F15}"/>
              </a:ext>
            </a:extLst>
          </p:cNvPr>
          <p:cNvSpPr/>
          <p:nvPr/>
        </p:nvSpPr>
        <p:spPr>
          <a:xfrm>
            <a:off x="2381502" y="3042667"/>
            <a:ext cx="2020704" cy="1866959"/>
          </a:xfrm>
          <a:custGeom>
            <a:avLst/>
            <a:gdLst>
              <a:gd name="connsiteX0" fmla="*/ 0 w 2020704"/>
              <a:gd name="connsiteY0" fmla="*/ 933480 h 1866959"/>
              <a:gd name="connsiteX1" fmla="*/ 1010352 w 2020704"/>
              <a:gd name="connsiteY1" fmla="*/ 0 h 1866959"/>
              <a:gd name="connsiteX2" fmla="*/ 2020704 w 2020704"/>
              <a:gd name="connsiteY2" fmla="*/ 933480 h 1866959"/>
              <a:gd name="connsiteX3" fmla="*/ 1010352 w 2020704"/>
              <a:gd name="connsiteY3" fmla="*/ 1866960 h 1866959"/>
              <a:gd name="connsiteX4" fmla="*/ 0 w 2020704"/>
              <a:gd name="connsiteY4" fmla="*/ 933480 h 186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0704" h="1866959" fill="none" extrusionOk="0">
                <a:moveTo>
                  <a:pt x="0" y="933480"/>
                </a:moveTo>
                <a:cubicBezTo>
                  <a:pt x="-47438" y="453218"/>
                  <a:pt x="417491" y="-15563"/>
                  <a:pt x="1010352" y="0"/>
                </a:cubicBezTo>
                <a:cubicBezTo>
                  <a:pt x="1632646" y="-86028"/>
                  <a:pt x="2044283" y="444412"/>
                  <a:pt x="2020704" y="933480"/>
                </a:cubicBezTo>
                <a:cubicBezTo>
                  <a:pt x="2007569" y="1351195"/>
                  <a:pt x="1533625" y="1877209"/>
                  <a:pt x="1010352" y="1866960"/>
                </a:cubicBezTo>
                <a:cubicBezTo>
                  <a:pt x="422521" y="1851056"/>
                  <a:pt x="125830" y="1472011"/>
                  <a:pt x="0" y="933480"/>
                </a:cubicBezTo>
                <a:close/>
              </a:path>
              <a:path w="2020704" h="1866959" stroke="0" extrusionOk="0">
                <a:moveTo>
                  <a:pt x="0" y="933480"/>
                </a:moveTo>
                <a:cubicBezTo>
                  <a:pt x="51312" y="544196"/>
                  <a:pt x="503881" y="-75977"/>
                  <a:pt x="1010352" y="0"/>
                </a:cubicBezTo>
                <a:cubicBezTo>
                  <a:pt x="1520292" y="-42807"/>
                  <a:pt x="2026096" y="321432"/>
                  <a:pt x="2020704" y="933480"/>
                </a:cubicBezTo>
                <a:cubicBezTo>
                  <a:pt x="1960330" y="1392538"/>
                  <a:pt x="1682868" y="1911486"/>
                  <a:pt x="1010352" y="1866960"/>
                </a:cubicBezTo>
                <a:cubicBezTo>
                  <a:pt x="531872" y="1961895"/>
                  <a:pt x="-11677" y="1404123"/>
                  <a:pt x="0" y="93348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64696-C299-4246-8385-1ADA057D45B3}"/>
              </a:ext>
            </a:extLst>
          </p:cNvPr>
          <p:cNvSpPr txBox="1"/>
          <p:nvPr/>
        </p:nvSpPr>
        <p:spPr>
          <a:xfrm>
            <a:off x="2255056" y="1977224"/>
            <a:ext cx="2235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1. Pre-training</a:t>
            </a:r>
            <a:endParaRPr lang="ko-KR" altLang="en-US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F2B99F-9540-D344-A6F6-4471AF95BE17}"/>
              </a:ext>
            </a:extLst>
          </p:cNvPr>
          <p:cNvSpPr txBox="1"/>
          <p:nvPr/>
        </p:nvSpPr>
        <p:spPr>
          <a:xfrm>
            <a:off x="2286555" y="3417999"/>
            <a:ext cx="223524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수집한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모든 데이터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1868357-0BC2-8348-B86B-58CA0740A580}"/>
              </a:ext>
            </a:extLst>
          </p:cNvPr>
          <p:cNvGrpSpPr/>
          <p:nvPr/>
        </p:nvGrpSpPr>
        <p:grpSpPr>
          <a:xfrm>
            <a:off x="4350000" y="914190"/>
            <a:ext cx="3492000" cy="670560"/>
            <a:chOff x="4083328" y="3512445"/>
            <a:chExt cx="3492000" cy="670560"/>
          </a:xfrm>
        </p:grpSpPr>
        <p:cxnSp>
          <p:nvCxnSpPr>
            <p:cNvPr id="30" name="직선 연결선 41">
              <a:extLst>
                <a:ext uri="{FF2B5EF4-FFF2-40B4-BE49-F238E27FC236}">
                  <a16:creationId xmlns:a16="http://schemas.microsoft.com/office/drawing/2014/main" id="{1CB864B0-D43D-354A-821E-A77E16FAB83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2">
              <a:extLst>
                <a:ext uri="{FF2B5EF4-FFF2-40B4-BE49-F238E27FC236}">
                  <a16:creationId xmlns:a16="http://schemas.microsoft.com/office/drawing/2014/main" id="{F54A300C-C483-504A-87F0-2032D21D8FD7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53">
              <a:extLst>
                <a:ext uri="{FF2B5EF4-FFF2-40B4-BE49-F238E27FC236}">
                  <a16:creationId xmlns:a16="http://schemas.microsoft.com/office/drawing/2014/main" id="{076AC753-F5F3-D145-A84B-8ADD25DD9708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54">
              <a:extLst>
                <a:ext uri="{FF2B5EF4-FFF2-40B4-BE49-F238E27FC236}">
                  <a16:creationId xmlns:a16="http://schemas.microsoft.com/office/drawing/2014/main" id="{7CD9EE49-75B6-AE41-BA29-24D74F0829BC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55">
              <a:extLst>
                <a:ext uri="{FF2B5EF4-FFF2-40B4-BE49-F238E27FC236}">
                  <a16:creationId xmlns:a16="http://schemas.microsoft.com/office/drawing/2014/main" id="{9E03FFEF-E149-CD48-8B98-66CBAD29639A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56">
              <a:extLst>
                <a:ext uri="{FF2B5EF4-FFF2-40B4-BE49-F238E27FC236}">
                  <a16:creationId xmlns:a16="http://schemas.microsoft.com/office/drawing/2014/main" id="{A52773CA-41C5-224B-9D5E-0FBF0FDA86E3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57">
              <a:extLst>
                <a:ext uri="{FF2B5EF4-FFF2-40B4-BE49-F238E27FC236}">
                  <a16:creationId xmlns:a16="http://schemas.microsoft.com/office/drawing/2014/main" id="{A3616D38-02B0-0246-AD4E-71AED53FCBDB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58">
              <a:extLst>
                <a:ext uri="{FF2B5EF4-FFF2-40B4-BE49-F238E27FC236}">
                  <a16:creationId xmlns:a16="http://schemas.microsoft.com/office/drawing/2014/main" id="{14E75500-C17D-9840-8502-BEA8E8D64E16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59">
              <a:extLst>
                <a:ext uri="{FF2B5EF4-FFF2-40B4-BE49-F238E27FC236}">
                  <a16:creationId xmlns:a16="http://schemas.microsoft.com/office/drawing/2014/main" id="{65E42A2F-F48B-F840-8B09-4F7860BA7BDF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60">
              <a:extLst>
                <a:ext uri="{FF2B5EF4-FFF2-40B4-BE49-F238E27FC236}">
                  <a16:creationId xmlns:a16="http://schemas.microsoft.com/office/drawing/2014/main" id="{B65BDD41-7382-FE4E-9930-F75DA9D00BB6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34C5B7-CADB-C64C-B539-10A08F720BB8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모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E1B669-6D68-794E-A856-B43B4233491A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415E23-3616-F843-8DC0-873AA5D002D0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학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E7B5BF9-B739-7547-BAB2-2120A465AA2D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습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F732EF2-42A5-F945-BEC0-A372A5A38FB8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0564B7E-F1B9-3F49-BBCD-612F0FDBDFF7}"/>
              </a:ext>
            </a:extLst>
          </p:cNvPr>
          <p:cNvSpPr/>
          <p:nvPr/>
        </p:nvSpPr>
        <p:spPr>
          <a:xfrm>
            <a:off x="7825699" y="3042667"/>
            <a:ext cx="2020704" cy="1866959"/>
          </a:xfrm>
          <a:custGeom>
            <a:avLst/>
            <a:gdLst>
              <a:gd name="connsiteX0" fmla="*/ 0 w 2020704"/>
              <a:gd name="connsiteY0" fmla="*/ 933480 h 1866959"/>
              <a:gd name="connsiteX1" fmla="*/ 1010352 w 2020704"/>
              <a:gd name="connsiteY1" fmla="*/ 0 h 1866959"/>
              <a:gd name="connsiteX2" fmla="*/ 2020704 w 2020704"/>
              <a:gd name="connsiteY2" fmla="*/ 933480 h 1866959"/>
              <a:gd name="connsiteX3" fmla="*/ 1010352 w 2020704"/>
              <a:gd name="connsiteY3" fmla="*/ 1866960 h 1866959"/>
              <a:gd name="connsiteX4" fmla="*/ 0 w 2020704"/>
              <a:gd name="connsiteY4" fmla="*/ 933480 h 186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0704" h="1866959" fill="none" extrusionOk="0">
                <a:moveTo>
                  <a:pt x="0" y="933480"/>
                </a:moveTo>
                <a:cubicBezTo>
                  <a:pt x="-47438" y="453218"/>
                  <a:pt x="417491" y="-15563"/>
                  <a:pt x="1010352" y="0"/>
                </a:cubicBezTo>
                <a:cubicBezTo>
                  <a:pt x="1632646" y="-86028"/>
                  <a:pt x="2044283" y="444412"/>
                  <a:pt x="2020704" y="933480"/>
                </a:cubicBezTo>
                <a:cubicBezTo>
                  <a:pt x="2007569" y="1351195"/>
                  <a:pt x="1533625" y="1877209"/>
                  <a:pt x="1010352" y="1866960"/>
                </a:cubicBezTo>
                <a:cubicBezTo>
                  <a:pt x="422521" y="1851056"/>
                  <a:pt x="125830" y="1472011"/>
                  <a:pt x="0" y="933480"/>
                </a:cubicBezTo>
                <a:close/>
              </a:path>
              <a:path w="2020704" h="1866959" stroke="0" extrusionOk="0">
                <a:moveTo>
                  <a:pt x="0" y="933480"/>
                </a:moveTo>
                <a:cubicBezTo>
                  <a:pt x="51312" y="544196"/>
                  <a:pt x="503881" y="-75977"/>
                  <a:pt x="1010352" y="0"/>
                </a:cubicBezTo>
                <a:cubicBezTo>
                  <a:pt x="1520292" y="-42807"/>
                  <a:pt x="2026096" y="321432"/>
                  <a:pt x="2020704" y="933480"/>
                </a:cubicBezTo>
                <a:cubicBezTo>
                  <a:pt x="1960330" y="1392538"/>
                  <a:pt x="1682868" y="1911486"/>
                  <a:pt x="1010352" y="1866960"/>
                </a:cubicBezTo>
                <a:cubicBezTo>
                  <a:pt x="531872" y="1961895"/>
                  <a:pt x="-11677" y="1404123"/>
                  <a:pt x="0" y="93348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996C94-FAE2-4943-A4B4-CC773794849B}"/>
              </a:ext>
            </a:extLst>
          </p:cNvPr>
          <p:cNvSpPr txBox="1"/>
          <p:nvPr/>
        </p:nvSpPr>
        <p:spPr>
          <a:xfrm>
            <a:off x="7699253" y="1977224"/>
            <a:ext cx="2235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2. Fine-tuning</a:t>
            </a:r>
            <a:endParaRPr lang="ko-KR" altLang="en-US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E2712B-6D57-D440-8158-7407665F1889}"/>
              </a:ext>
            </a:extLst>
          </p:cNvPr>
          <p:cNvSpPr txBox="1"/>
          <p:nvPr/>
        </p:nvSpPr>
        <p:spPr>
          <a:xfrm>
            <a:off x="7730752" y="3417999"/>
            <a:ext cx="223524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목적에 맞는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소량의 데이터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84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7" grpId="0"/>
      <p:bldP spid="46" grpId="0" animBg="1"/>
      <p:bldP spid="47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EA63F513-63FF-D044-B063-30629FFD66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1545736"/>
            <a:ext cx="1375565" cy="137556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CBA507B-0C04-E540-9ECC-9FECE5295E73}"/>
              </a:ext>
            </a:extLst>
          </p:cNvPr>
          <p:cNvGrpSpPr/>
          <p:nvPr/>
        </p:nvGrpSpPr>
        <p:grpSpPr>
          <a:xfrm>
            <a:off x="4350000" y="3446373"/>
            <a:ext cx="3492000" cy="670560"/>
            <a:chOff x="4083328" y="3512445"/>
            <a:chExt cx="3492000" cy="670560"/>
          </a:xfrm>
        </p:grpSpPr>
        <p:cxnSp>
          <p:nvCxnSpPr>
            <p:cNvPr id="6" name="직선 연결선 41">
              <a:extLst>
                <a:ext uri="{FF2B5EF4-FFF2-40B4-BE49-F238E27FC236}">
                  <a16:creationId xmlns:a16="http://schemas.microsoft.com/office/drawing/2014/main" id="{0D349C09-FC02-1F42-8E4E-C3F86A744B6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52">
              <a:extLst>
                <a:ext uri="{FF2B5EF4-FFF2-40B4-BE49-F238E27FC236}">
                  <a16:creationId xmlns:a16="http://schemas.microsoft.com/office/drawing/2014/main" id="{91598FF1-25BD-A843-ABA3-8880DF9A0E0F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53">
              <a:extLst>
                <a:ext uri="{FF2B5EF4-FFF2-40B4-BE49-F238E27FC236}">
                  <a16:creationId xmlns:a16="http://schemas.microsoft.com/office/drawing/2014/main" id="{22C71B77-E687-FA4B-9400-EF5DFA51A0F4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54">
              <a:extLst>
                <a:ext uri="{FF2B5EF4-FFF2-40B4-BE49-F238E27FC236}">
                  <a16:creationId xmlns:a16="http://schemas.microsoft.com/office/drawing/2014/main" id="{48FFE622-2652-BA4D-8D21-2885C0A9C825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55">
              <a:extLst>
                <a:ext uri="{FF2B5EF4-FFF2-40B4-BE49-F238E27FC236}">
                  <a16:creationId xmlns:a16="http://schemas.microsoft.com/office/drawing/2014/main" id="{19E94C5D-40D5-054C-B625-44DB3F135212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56">
              <a:extLst>
                <a:ext uri="{FF2B5EF4-FFF2-40B4-BE49-F238E27FC236}">
                  <a16:creationId xmlns:a16="http://schemas.microsoft.com/office/drawing/2014/main" id="{CD62AC61-21A6-014E-AE56-7E5BFD6747A4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57">
              <a:extLst>
                <a:ext uri="{FF2B5EF4-FFF2-40B4-BE49-F238E27FC236}">
                  <a16:creationId xmlns:a16="http://schemas.microsoft.com/office/drawing/2014/main" id="{7AB12569-6B97-2E42-941C-BD33C3B7B6CB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58">
              <a:extLst>
                <a:ext uri="{FF2B5EF4-FFF2-40B4-BE49-F238E27FC236}">
                  <a16:creationId xmlns:a16="http://schemas.microsoft.com/office/drawing/2014/main" id="{35E208F8-D319-7049-9091-770BC8330F47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59">
              <a:extLst>
                <a:ext uri="{FF2B5EF4-FFF2-40B4-BE49-F238E27FC236}">
                  <a16:creationId xmlns:a16="http://schemas.microsoft.com/office/drawing/2014/main" id="{2F4149EB-36E7-2A45-9851-D0E47733E97F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60">
              <a:extLst>
                <a:ext uri="{FF2B5EF4-FFF2-40B4-BE49-F238E27FC236}">
                  <a16:creationId xmlns:a16="http://schemas.microsoft.com/office/drawing/2014/main" id="{A04823B2-7774-704F-8426-D88DEAD65E5F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1C6482-67D5-744E-B2F7-33E92EE619CB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수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DFE7E6-210D-A544-BC98-A1A0F004B377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5B4B24-2A66-6D4E-B556-3FA155057101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8CA621-9861-3D4D-9E71-4B07DAB0C2F5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151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순서도: 처리 61">
            <a:extLst>
              <a:ext uri="{FF2B5EF4-FFF2-40B4-BE49-F238E27FC236}">
                <a16:creationId xmlns:a16="http://schemas.microsoft.com/office/drawing/2014/main" id="{2AF0449A-77D9-BC49-9A12-18AD55E8BFB2}"/>
              </a:ext>
            </a:extLst>
          </p:cNvPr>
          <p:cNvSpPr/>
          <p:nvPr/>
        </p:nvSpPr>
        <p:spPr>
          <a:xfrm>
            <a:off x="7413674" y="2453049"/>
            <a:ext cx="2130521" cy="289456"/>
          </a:xfrm>
          <a:custGeom>
            <a:avLst/>
            <a:gdLst>
              <a:gd name="connsiteX0" fmla="*/ 0 w 2130521"/>
              <a:gd name="connsiteY0" fmla="*/ 0 h 289456"/>
              <a:gd name="connsiteX1" fmla="*/ 511325 w 2130521"/>
              <a:gd name="connsiteY1" fmla="*/ 0 h 289456"/>
              <a:gd name="connsiteX2" fmla="*/ 1086566 w 2130521"/>
              <a:gd name="connsiteY2" fmla="*/ 0 h 289456"/>
              <a:gd name="connsiteX3" fmla="*/ 1576586 w 2130521"/>
              <a:gd name="connsiteY3" fmla="*/ 0 h 289456"/>
              <a:gd name="connsiteX4" fmla="*/ 2130521 w 2130521"/>
              <a:gd name="connsiteY4" fmla="*/ 0 h 289456"/>
              <a:gd name="connsiteX5" fmla="*/ 2130521 w 2130521"/>
              <a:gd name="connsiteY5" fmla="*/ 289456 h 289456"/>
              <a:gd name="connsiteX6" fmla="*/ 1619196 w 2130521"/>
              <a:gd name="connsiteY6" fmla="*/ 289456 h 289456"/>
              <a:gd name="connsiteX7" fmla="*/ 1065261 w 2130521"/>
              <a:gd name="connsiteY7" fmla="*/ 289456 h 289456"/>
              <a:gd name="connsiteX8" fmla="*/ 511325 w 2130521"/>
              <a:gd name="connsiteY8" fmla="*/ 289456 h 289456"/>
              <a:gd name="connsiteX9" fmla="*/ 0 w 2130521"/>
              <a:gd name="connsiteY9" fmla="*/ 289456 h 289456"/>
              <a:gd name="connsiteX10" fmla="*/ 0 w 2130521"/>
              <a:gd name="connsiteY10" fmla="*/ 0 h 28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0521" h="289456" fill="none" extrusionOk="0">
                <a:moveTo>
                  <a:pt x="0" y="0"/>
                </a:moveTo>
                <a:cubicBezTo>
                  <a:pt x="161223" y="-10490"/>
                  <a:pt x="346827" y="24601"/>
                  <a:pt x="511325" y="0"/>
                </a:cubicBezTo>
                <a:cubicBezTo>
                  <a:pt x="675824" y="-24601"/>
                  <a:pt x="847068" y="20712"/>
                  <a:pt x="1086566" y="0"/>
                </a:cubicBezTo>
                <a:cubicBezTo>
                  <a:pt x="1326064" y="-20712"/>
                  <a:pt x="1332268" y="7258"/>
                  <a:pt x="1576586" y="0"/>
                </a:cubicBezTo>
                <a:cubicBezTo>
                  <a:pt x="1820904" y="-7258"/>
                  <a:pt x="1979595" y="9165"/>
                  <a:pt x="2130521" y="0"/>
                </a:cubicBezTo>
                <a:cubicBezTo>
                  <a:pt x="2122887" y="137570"/>
                  <a:pt x="2140857" y="226802"/>
                  <a:pt x="2130521" y="289456"/>
                </a:cubicBezTo>
                <a:cubicBezTo>
                  <a:pt x="2008563" y="310481"/>
                  <a:pt x="1855881" y="289634"/>
                  <a:pt x="1619196" y="289456"/>
                </a:cubicBezTo>
                <a:cubicBezTo>
                  <a:pt x="1382512" y="289278"/>
                  <a:pt x="1208845" y="287418"/>
                  <a:pt x="1065261" y="289456"/>
                </a:cubicBezTo>
                <a:cubicBezTo>
                  <a:pt x="921677" y="291494"/>
                  <a:pt x="747347" y="277805"/>
                  <a:pt x="511325" y="289456"/>
                </a:cubicBezTo>
                <a:cubicBezTo>
                  <a:pt x="275303" y="301107"/>
                  <a:pt x="217062" y="312307"/>
                  <a:pt x="0" y="289456"/>
                </a:cubicBezTo>
                <a:cubicBezTo>
                  <a:pt x="-11638" y="184027"/>
                  <a:pt x="5714" y="93822"/>
                  <a:pt x="0" y="0"/>
                </a:cubicBezTo>
                <a:close/>
              </a:path>
              <a:path w="2130521" h="289456" stroke="0" extrusionOk="0">
                <a:moveTo>
                  <a:pt x="0" y="0"/>
                </a:moveTo>
                <a:cubicBezTo>
                  <a:pt x="116854" y="-19734"/>
                  <a:pt x="341613" y="-8092"/>
                  <a:pt x="490020" y="0"/>
                </a:cubicBezTo>
                <a:cubicBezTo>
                  <a:pt x="638427" y="8092"/>
                  <a:pt x="792557" y="-26341"/>
                  <a:pt x="1065261" y="0"/>
                </a:cubicBezTo>
                <a:cubicBezTo>
                  <a:pt x="1337965" y="26341"/>
                  <a:pt x="1412049" y="-15691"/>
                  <a:pt x="1555280" y="0"/>
                </a:cubicBezTo>
                <a:cubicBezTo>
                  <a:pt x="1698511" y="15691"/>
                  <a:pt x="1952739" y="9063"/>
                  <a:pt x="2130521" y="0"/>
                </a:cubicBezTo>
                <a:cubicBezTo>
                  <a:pt x="2139517" y="116160"/>
                  <a:pt x="2138866" y="195912"/>
                  <a:pt x="2130521" y="289456"/>
                </a:cubicBezTo>
                <a:cubicBezTo>
                  <a:pt x="1963798" y="279644"/>
                  <a:pt x="1706893" y="308004"/>
                  <a:pt x="1597891" y="289456"/>
                </a:cubicBezTo>
                <a:cubicBezTo>
                  <a:pt x="1488889" y="270909"/>
                  <a:pt x="1214462" y="309005"/>
                  <a:pt x="1107871" y="289456"/>
                </a:cubicBezTo>
                <a:cubicBezTo>
                  <a:pt x="1001280" y="269907"/>
                  <a:pt x="833630" y="289576"/>
                  <a:pt x="575241" y="289456"/>
                </a:cubicBezTo>
                <a:cubicBezTo>
                  <a:pt x="316852" y="289337"/>
                  <a:pt x="155095" y="285593"/>
                  <a:pt x="0" y="289456"/>
                </a:cubicBezTo>
                <a:cubicBezTo>
                  <a:pt x="9557" y="166277"/>
                  <a:pt x="1568" y="140889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2478525612">
                  <a:prstGeom prst="flowChart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1868357-0BC2-8348-B86B-58CA0740A580}"/>
              </a:ext>
            </a:extLst>
          </p:cNvPr>
          <p:cNvGrpSpPr/>
          <p:nvPr/>
        </p:nvGrpSpPr>
        <p:grpSpPr>
          <a:xfrm>
            <a:off x="4350000" y="914190"/>
            <a:ext cx="3492000" cy="670560"/>
            <a:chOff x="4083328" y="3512445"/>
            <a:chExt cx="3492000" cy="670560"/>
          </a:xfrm>
        </p:grpSpPr>
        <p:cxnSp>
          <p:nvCxnSpPr>
            <p:cNvPr id="30" name="직선 연결선 41">
              <a:extLst>
                <a:ext uri="{FF2B5EF4-FFF2-40B4-BE49-F238E27FC236}">
                  <a16:creationId xmlns:a16="http://schemas.microsoft.com/office/drawing/2014/main" id="{1CB864B0-D43D-354A-821E-A77E16FAB83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2">
              <a:extLst>
                <a:ext uri="{FF2B5EF4-FFF2-40B4-BE49-F238E27FC236}">
                  <a16:creationId xmlns:a16="http://schemas.microsoft.com/office/drawing/2014/main" id="{F54A300C-C483-504A-87F0-2032D21D8FD7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53">
              <a:extLst>
                <a:ext uri="{FF2B5EF4-FFF2-40B4-BE49-F238E27FC236}">
                  <a16:creationId xmlns:a16="http://schemas.microsoft.com/office/drawing/2014/main" id="{076AC753-F5F3-D145-A84B-8ADD25DD9708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54">
              <a:extLst>
                <a:ext uri="{FF2B5EF4-FFF2-40B4-BE49-F238E27FC236}">
                  <a16:creationId xmlns:a16="http://schemas.microsoft.com/office/drawing/2014/main" id="{7CD9EE49-75B6-AE41-BA29-24D74F0829BC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55">
              <a:extLst>
                <a:ext uri="{FF2B5EF4-FFF2-40B4-BE49-F238E27FC236}">
                  <a16:creationId xmlns:a16="http://schemas.microsoft.com/office/drawing/2014/main" id="{9E03FFEF-E149-CD48-8B98-66CBAD29639A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56">
              <a:extLst>
                <a:ext uri="{FF2B5EF4-FFF2-40B4-BE49-F238E27FC236}">
                  <a16:creationId xmlns:a16="http://schemas.microsoft.com/office/drawing/2014/main" id="{A52773CA-41C5-224B-9D5E-0FBF0FDA86E3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57">
              <a:extLst>
                <a:ext uri="{FF2B5EF4-FFF2-40B4-BE49-F238E27FC236}">
                  <a16:creationId xmlns:a16="http://schemas.microsoft.com/office/drawing/2014/main" id="{A3616D38-02B0-0246-AD4E-71AED53FCBDB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58">
              <a:extLst>
                <a:ext uri="{FF2B5EF4-FFF2-40B4-BE49-F238E27FC236}">
                  <a16:creationId xmlns:a16="http://schemas.microsoft.com/office/drawing/2014/main" id="{14E75500-C17D-9840-8502-BEA8E8D64E16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59">
              <a:extLst>
                <a:ext uri="{FF2B5EF4-FFF2-40B4-BE49-F238E27FC236}">
                  <a16:creationId xmlns:a16="http://schemas.microsoft.com/office/drawing/2014/main" id="{65E42A2F-F48B-F840-8B09-4F7860BA7BDF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60">
              <a:extLst>
                <a:ext uri="{FF2B5EF4-FFF2-40B4-BE49-F238E27FC236}">
                  <a16:creationId xmlns:a16="http://schemas.microsoft.com/office/drawing/2014/main" id="{B65BDD41-7382-FE4E-9930-F75DA9D00BB6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34C5B7-CADB-C64C-B539-10A08F720BB8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수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E1B669-6D68-794E-A856-B43B4233491A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415E23-3616-F843-8DC0-873AA5D002D0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생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E7B5BF9-B739-7547-BAB2-2120A465AA2D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성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F732EF2-42A5-F945-BEC0-A372A5A38FB8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CEC11C-90F1-944C-A5C9-026CE648C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57" y="2129902"/>
            <a:ext cx="3927161" cy="3250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BD8656-2E8E-BE47-8059-BFDBC7FC683B}"/>
              </a:ext>
            </a:extLst>
          </p:cNvPr>
          <p:cNvSpPr/>
          <p:nvPr/>
        </p:nvSpPr>
        <p:spPr>
          <a:xfrm>
            <a:off x="2086640" y="5569853"/>
            <a:ext cx="2289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Beam search, Top 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EDBD53-69F0-C647-A715-211722436A8D}"/>
              </a:ext>
            </a:extLst>
          </p:cNvPr>
          <p:cNvSpPr/>
          <p:nvPr/>
        </p:nvSpPr>
        <p:spPr>
          <a:xfrm>
            <a:off x="6271054" y="2898151"/>
            <a:ext cx="479212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브런치 브런치 브런치 브런치 브런치 브런치 브런치 브…. 브런치북 브런치북 브런치 북 브런치 브런치 브런치 브런치 브런치 브런치 브… 브런치북 브런치북 브런치 북 브런치 브런치 브런치 브런치 브런치 브… 브런치북 브런치북 브런치 북 브런치 브런치 브런치 브런치 브… 브런치북 브런치북 브런치 북 브런치 브런치 브런치 브… 브런치북 브런치북 브런치 북 브런치 브런치 브… 브런치북 브런치북 브런치 북 브런치 브런치 브… 브서치북 브런치북 브런치….</a:t>
            </a:r>
          </a:p>
          <a:p>
            <a:r>
              <a:rPr lang="ko-Kore-KR" altLang="en-US" sz="15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브서치북 브런치북 브런치북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7B82A1-4126-304E-AF09-B5169E04F660}"/>
              </a:ext>
            </a:extLst>
          </p:cNvPr>
          <p:cNvSpPr/>
          <p:nvPr/>
        </p:nvSpPr>
        <p:spPr>
          <a:xfrm>
            <a:off x="7420744" y="2415412"/>
            <a:ext cx="2130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Repetition Problem</a:t>
            </a:r>
          </a:p>
        </p:txBody>
      </p:sp>
    </p:spTree>
    <p:extLst>
      <p:ext uri="{BB962C8B-B14F-4D97-AF65-F5344CB8AC3E}">
        <p14:creationId xmlns:p14="http://schemas.microsoft.com/office/powerpoint/2010/main" val="297288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592620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1868357-0BC2-8348-B86B-58CA0740A580}"/>
              </a:ext>
            </a:extLst>
          </p:cNvPr>
          <p:cNvGrpSpPr/>
          <p:nvPr/>
        </p:nvGrpSpPr>
        <p:grpSpPr>
          <a:xfrm>
            <a:off x="4350000" y="914190"/>
            <a:ext cx="3492000" cy="670560"/>
            <a:chOff x="4083328" y="3512445"/>
            <a:chExt cx="3492000" cy="670560"/>
          </a:xfrm>
        </p:grpSpPr>
        <p:cxnSp>
          <p:nvCxnSpPr>
            <p:cNvPr id="30" name="직선 연결선 41">
              <a:extLst>
                <a:ext uri="{FF2B5EF4-FFF2-40B4-BE49-F238E27FC236}">
                  <a16:creationId xmlns:a16="http://schemas.microsoft.com/office/drawing/2014/main" id="{1CB864B0-D43D-354A-821E-A77E16FAB83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2">
              <a:extLst>
                <a:ext uri="{FF2B5EF4-FFF2-40B4-BE49-F238E27FC236}">
                  <a16:creationId xmlns:a16="http://schemas.microsoft.com/office/drawing/2014/main" id="{F54A300C-C483-504A-87F0-2032D21D8FD7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53">
              <a:extLst>
                <a:ext uri="{FF2B5EF4-FFF2-40B4-BE49-F238E27FC236}">
                  <a16:creationId xmlns:a16="http://schemas.microsoft.com/office/drawing/2014/main" id="{076AC753-F5F3-D145-A84B-8ADD25DD9708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54">
              <a:extLst>
                <a:ext uri="{FF2B5EF4-FFF2-40B4-BE49-F238E27FC236}">
                  <a16:creationId xmlns:a16="http://schemas.microsoft.com/office/drawing/2014/main" id="{7CD9EE49-75B6-AE41-BA29-24D74F0829BC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55">
              <a:extLst>
                <a:ext uri="{FF2B5EF4-FFF2-40B4-BE49-F238E27FC236}">
                  <a16:creationId xmlns:a16="http://schemas.microsoft.com/office/drawing/2014/main" id="{9E03FFEF-E149-CD48-8B98-66CBAD29639A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56">
              <a:extLst>
                <a:ext uri="{FF2B5EF4-FFF2-40B4-BE49-F238E27FC236}">
                  <a16:creationId xmlns:a16="http://schemas.microsoft.com/office/drawing/2014/main" id="{A52773CA-41C5-224B-9D5E-0FBF0FDA86E3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57">
              <a:extLst>
                <a:ext uri="{FF2B5EF4-FFF2-40B4-BE49-F238E27FC236}">
                  <a16:creationId xmlns:a16="http://schemas.microsoft.com/office/drawing/2014/main" id="{A3616D38-02B0-0246-AD4E-71AED53FCBDB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58">
              <a:extLst>
                <a:ext uri="{FF2B5EF4-FFF2-40B4-BE49-F238E27FC236}">
                  <a16:creationId xmlns:a16="http://schemas.microsoft.com/office/drawing/2014/main" id="{14E75500-C17D-9840-8502-BEA8E8D64E16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59">
              <a:extLst>
                <a:ext uri="{FF2B5EF4-FFF2-40B4-BE49-F238E27FC236}">
                  <a16:creationId xmlns:a16="http://schemas.microsoft.com/office/drawing/2014/main" id="{65E42A2F-F48B-F840-8B09-4F7860BA7BDF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60">
              <a:extLst>
                <a:ext uri="{FF2B5EF4-FFF2-40B4-BE49-F238E27FC236}">
                  <a16:creationId xmlns:a16="http://schemas.microsoft.com/office/drawing/2014/main" id="{B65BDD41-7382-FE4E-9930-F75DA9D00BB6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34C5B7-CADB-C64C-B539-10A08F720BB8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수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E1B669-6D68-794E-A856-B43B4233491A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415E23-3616-F843-8DC0-873AA5D002D0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생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E7B5BF9-B739-7547-BAB2-2120A465AA2D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성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F732EF2-42A5-F945-BEC0-A372A5A38FB8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BD8656-2E8E-BE47-8059-BFDBC7FC683B}"/>
              </a:ext>
            </a:extLst>
          </p:cNvPr>
          <p:cNvSpPr/>
          <p:nvPr/>
        </p:nvSpPr>
        <p:spPr>
          <a:xfrm>
            <a:off x="2698117" y="5508705"/>
            <a:ext cx="177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Top P Sampling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725B17-168A-B14C-A2EA-6A3FAD33B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14" y="2521932"/>
            <a:ext cx="5988163" cy="2751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E3084EA-B620-5742-98CD-8B3F6AB39BF9}"/>
              </a:ext>
            </a:extLst>
          </p:cNvPr>
          <p:cNvSpPr/>
          <p:nvPr/>
        </p:nvSpPr>
        <p:spPr>
          <a:xfrm>
            <a:off x="6956507" y="2710587"/>
            <a:ext cx="4916621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gen_ids = model.generate(torch.tensor([input_ids]),</a:t>
            </a:r>
          </a:p>
          <a:p>
            <a:r>
              <a:rPr lang="ko-Kore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                          max_length=1024,</a:t>
            </a:r>
          </a:p>
          <a:p>
            <a:r>
              <a:rPr lang="ko-Kore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                          repetition_penalty=2.0,</a:t>
            </a:r>
          </a:p>
          <a:p>
            <a:r>
              <a:rPr lang="ko-Kore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                          pad_token_id=tokenizer.pad_token_id,</a:t>
            </a:r>
          </a:p>
          <a:p>
            <a:r>
              <a:rPr lang="ko-Kore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                          eos_token_id=tokenizer.eos_token_id,</a:t>
            </a:r>
          </a:p>
          <a:p>
            <a:r>
              <a:rPr lang="ko-Kore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                          bos_token_id=tokenizer.bos_token_id,</a:t>
            </a:r>
          </a:p>
          <a:p>
            <a:r>
              <a:rPr lang="ko-Kore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                          </a:t>
            </a:r>
            <a:r>
              <a:rPr lang="ko-Kore-KR" altLang="en-US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do_sample=True,</a:t>
            </a:r>
          </a:p>
          <a:p>
            <a:r>
              <a:rPr lang="ko-Kore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                          </a:t>
            </a:r>
            <a:r>
              <a:rPr lang="ko-Kore-KR" altLang="en-US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top_k=30, </a:t>
            </a:r>
          </a:p>
          <a:p>
            <a:r>
              <a:rPr lang="ko-Kore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                          </a:t>
            </a:r>
            <a:r>
              <a:rPr lang="ko-Kore-KR" altLang="en-US" sz="1400" dirty="0">
                <a:highlight>
                  <a:srgbClr val="FFFF00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top_p=0.95,</a:t>
            </a:r>
          </a:p>
          <a:p>
            <a:r>
              <a:rPr lang="ko-Kore-KR" altLang="en-US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                          use_cache=True)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A0B2091-7A8E-4D41-B2B6-587BEA45A577}"/>
              </a:ext>
            </a:extLst>
          </p:cNvPr>
          <p:cNvSpPr/>
          <p:nvPr/>
        </p:nvSpPr>
        <p:spPr>
          <a:xfrm>
            <a:off x="8652112" y="2108716"/>
            <a:ext cx="1399702" cy="362969"/>
          </a:xfrm>
          <a:custGeom>
            <a:avLst/>
            <a:gdLst>
              <a:gd name="connsiteX0" fmla="*/ 0 w 1399702"/>
              <a:gd name="connsiteY0" fmla="*/ 0 h 362969"/>
              <a:gd name="connsiteX1" fmla="*/ 1399702 w 1399702"/>
              <a:gd name="connsiteY1" fmla="*/ 0 h 362969"/>
              <a:gd name="connsiteX2" fmla="*/ 1399702 w 1399702"/>
              <a:gd name="connsiteY2" fmla="*/ 362969 h 362969"/>
              <a:gd name="connsiteX3" fmla="*/ 0 w 1399702"/>
              <a:gd name="connsiteY3" fmla="*/ 362969 h 362969"/>
              <a:gd name="connsiteX4" fmla="*/ 0 w 1399702"/>
              <a:gd name="connsiteY4" fmla="*/ 0 h 3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9702" h="362969" extrusionOk="0">
                <a:moveTo>
                  <a:pt x="0" y="0"/>
                </a:moveTo>
                <a:cubicBezTo>
                  <a:pt x="483071" y="-12402"/>
                  <a:pt x="741931" y="125668"/>
                  <a:pt x="1399702" y="0"/>
                </a:cubicBezTo>
                <a:cubicBezTo>
                  <a:pt x="1387987" y="172697"/>
                  <a:pt x="1422857" y="273184"/>
                  <a:pt x="1399702" y="362969"/>
                </a:cubicBezTo>
                <a:cubicBezTo>
                  <a:pt x="1090532" y="382582"/>
                  <a:pt x="477881" y="342093"/>
                  <a:pt x="0" y="362969"/>
                </a:cubicBezTo>
                <a:cubicBezTo>
                  <a:pt x="-29625" y="242228"/>
                  <a:pt x="-23637" y="54428"/>
                  <a:pt x="0" y="0"/>
                </a:cubicBezTo>
                <a:close/>
              </a:path>
            </a:pathLst>
          </a:custGeom>
          <a:noFill/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CE0F622-5AF5-284C-8400-CE5B06252BB1}"/>
              </a:ext>
            </a:extLst>
          </p:cNvPr>
          <p:cNvSpPr/>
          <p:nvPr/>
        </p:nvSpPr>
        <p:spPr>
          <a:xfrm>
            <a:off x="8630564" y="2147217"/>
            <a:ext cx="1399702" cy="362969"/>
          </a:xfrm>
          <a:custGeom>
            <a:avLst/>
            <a:gdLst>
              <a:gd name="connsiteX0" fmla="*/ 0 w 1399702"/>
              <a:gd name="connsiteY0" fmla="*/ 0 h 362969"/>
              <a:gd name="connsiteX1" fmla="*/ 494561 w 1399702"/>
              <a:gd name="connsiteY1" fmla="*/ 0 h 362969"/>
              <a:gd name="connsiteX2" fmla="*/ 989123 w 1399702"/>
              <a:gd name="connsiteY2" fmla="*/ 0 h 362969"/>
              <a:gd name="connsiteX3" fmla="*/ 1399702 w 1399702"/>
              <a:gd name="connsiteY3" fmla="*/ 0 h 362969"/>
              <a:gd name="connsiteX4" fmla="*/ 1399702 w 1399702"/>
              <a:gd name="connsiteY4" fmla="*/ 362969 h 362969"/>
              <a:gd name="connsiteX5" fmla="*/ 919138 w 1399702"/>
              <a:gd name="connsiteY5" fmla="*/ 362969 h 362969"/>
              <a:gd name="connsiteX6" fmla="*/ 494561 w 1399702"/>
              <a:gd name="connsiteY6" fmla="*/ 362969 h 362969"/>
              <a:gd name="connsiteX7" fmla="*/ 0 w 1399702"/>
              <a:gd name="connsiteY7" fmla="*/ 362969 h 362969"/>
              <a:gd name="connsiteX8" fmla="*/ 0 w 1399702"/>
              <a:gd name="connsiteY8" fmla="*/ 0 h 3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9702" h="362969" fill="none" extrusionOk="0">
                <a:moveTo>
                  <a:pt x="0" y="0"/>
                </a:moveTo>
                <a:cubicBezTo>
                  <a:pt x="225240" y="-46029"/>
                  <a:pt x="315312" y="12181"/>
                  <a:pt x="494561" y="0"/>
                </a:cubicBezTo>
                <a:cubicBezTo>
                  <a:pt x="673810" y="-12181"/>
                  <a:pt x="845106" y="26162"/>
                  <a:pt x="989123" y="0"/>
                </a:cubicBezTo>
                <a:cubicBezTo>
                  <a:pt x="1133140" y="-26162"/>
                  <a:pt x="1280355" y="38877"/>
                  <a:pt x="1399702" y="0"/>
                </a:cubicBezTo>
                <a:cubicBezTo>
                  <a:pt x="1413875" y="128592"/>
                  <a:pt x="1362882" y="181941"/>
                  <a:pt x="1399702" y="362969"/>
                </a:cubicBezTo>
                <a:cubicBezTo>
                  <a:pt x="1278224" y="418017"/>
                  <a:pt x="1019101" y="317629"/>
                  <a:pt x="919138" y="362969"/>
                </a:cubicBezTo>
                <a:cubicBezTo>
                  <a:pt x="819175" y="408309"/>
                  <a:pt x="637006" y="353900"/>
                  <a:pt x="494561" y="362969"/>
                </a:cubicBezTo>
                <a:cubicBezTo>
                  <a:pt x="352116" y="372038"/>
                  <a:pt x="234392" y="324514"/>
                  <a:pt x="0" y="362969"/>
                </a:cubicBezTo>
                <a:cubicBezTo>
                  <a:pt x="-2923" y="252312"/>
                  <a:pt x="36111" y="160202"/>
                  <a:pt x="0" y="0"/>
                </a:cubicBezTo>
                <a:close/>
              </a:path>
              <a:path w="1399702" h="362969" stroke="0" extrusionOk="0">
                <a:moveTo>
                  <a:pt x="0" y="0"/>
                </a:moveTo>
                <a:cubicBezTo>
                  <a:pt x="139682" y="-11027"/>
                  <a:pt x="259330" y="44264"/>
                  <a:pt x="466567" y="0"/>
                </a:cubicBezTo>
                <a:cubicBezTo>
                  <a:pt x="673804" y="-44264"/>
                  <a:pt x="759992" y="18302"/>
                  <a:pt x="905141" y="0"/>
                </a:cubicBezTo>
                <a:cubicBezTo>
                  <a:pt x="1050290" y="-18302"/>
                  <a:pt x="1285307" y="48552"/>
                  <a:pt x="1399702" y="0"/>
                </a:cubicBezTo>
                <a:cubicBezTo>
                  <a:pt x="1440216" y="154154"/>
                  <a:pt x="1368893" y="269233"/>
                  <a:pt x="1399702" y="362969"/>
                </a:cubicBezTo>
                <a:cubicBezTo>
                  <a:pt x="1249203" y="377873"/>
                  <a:pt x="1101161" y="321034"/>
                  <a:pt x="947132" y="362969"/>
                </a:cubicBezTo>
                <a:cubicBezTo>
                  <a:pt x="793103" y="404904"/>
                  <a:pt x="682903" y="353417"/>
                  <a:pt x="508558" y="362969"/>
                </a:cubicBezTo>
                <a:cubicBezTo>
                  <a:pt x="334213" y="372521"/>
                  <a:pt x="166811" y="351440"/>
                  <a:pt x="0" y="362969"/>
                </a:cubicBezTo>
                <a:cubicBezTo>
                  <a:pt x="-26377" y="184053"/>
                  <a:pt x="21014" y="73515"/>
                  <a:pt x="0" y="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코드 구현</a:t>
            </a:r>
          </a:p>
        </p:txBody>
      </p:sp>
    </p:spTree>
    <p:extLst>
      <p:ext uri="{BB962C8B-B14F-4D97-AF65-F5344CB8AC3E}">
        <p14:creationId xmlns:p14="http://schemas.microsoft.com/office/powerpoint/2010/main" val="918605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9FE1DDFC-3753-1142-A4F8-D3CB81303D1A}"/>
              </a:ext>
            </a:extLst>
          </p:cNvPr>
          <p:cNvSpPr/>
          <p:nvPr/>
        </p:nvSpPr>
        <p:spPr>
          <a:xfrm>
            <a:off x="702262" y="1823296"/>
            <a:ext cx="5576617" cy="4436827"/>
          </a:xfrm>
          <a:prstGeom prst="roundRect">
            <a:avLst>
              <a:gd name="adj" fmla="val 1286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1868357-0BC2-8348-B86B-58CA0740A580}"/>
              </a:ext>
            </a:extLst>
          </p:cNvPr>
          <p:cNvGrpSpPr/>
          <p:nvPr/>
        </p:nvGrpSpPr>
        <p:grpSpPr>
          <a:xfrm>
            <a:off x="4350000" y="914190"/>
            <a:ext cx="3492000" cy="670560"/>
            <a:chOff x="4083328" y="3512445"/>
            <a:chExt cx="3492000" cy="670560"/>
          </a:xfrm>
        </p:grpSpPr>
        <p:cxnSp>
          <p:nvCxnSpPr>
            <p:cNvPr id="30" name="직선 연결선 41">
              <a:extLst>
                <a:ext uri="{FF2B5EF4-FFF2-40B4-BE49-F238E27FC236}">
                  <a16:creationId xmlns:a16="http://schemas.microsoft.com/office/drawing/2014/main" id="{1CB864B0-D43D-354A-821E-A77E16FAB83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2">
              <a:extLst>
                <a:ext uri="{FF2B5EF4-FFF2-40B4-BE49-F238E27FC236}">
                  <a16:creationId xmlns:a16="http://schemas.microsoft.com/office/drawing/2014/main" id="{F54A300C-C483-504A-87F0-2032D21D8FD7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53">
              <a:extLst>
                <a:ext uri="{FF2B5EF4-FFF2-40B4-BE49-F238E27FC236}">
                  <a16:creationId xmlns:a16="http://schemas.microsoft.com/office/drawing/2014/main" id="{076AC753-F5F3-D145-A84B-8ADD25DD9708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54">
              <a:extLst>
                <a:ext uri="{FF2B5EF4-FFF2-40B4-BE49-F238E27FC236}">
                  <a16:creationId xmlns:a16="http://schemas.microsoft.com/office/drawing/2014/main" id="{7CD9EE49-75B6-AE41-BA29-24D74F0829BC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55">
              <a:extLst>
                <a:ext uri="{FF2B5EF4-FFF2-40B4-BE49-F238E27FC236}">
                  <a16:creationId xmlns:a16="http://schemas.microsoft.com/office/drawing/2014/main" id="{9E03FFEF-E149-CD48-8B98-66CBAD29639A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56">
              <a:extLst>
                <a:ext uri="{FF2B5EF4-FFF2-40B4-BE49-F238E27FC236}">
                  <a16:creationId xmlns:a16="http://schemas.microsoft.com/office/drawing/2014/main" id="{A52773CA-41C5-224B-9D5E-0FBF0FDA86E3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57">
              <a:extLst>
                <a:ext uri="{FF2B5EF4-FFF2-40B4-BE49-F238E27FC236}">
                  <a16:creationId xmlns:a16="http://schemas.microsoft.com/office/drawing/2014/main" id="{A3616D38-02B0-0246-AD4E-71AED53FCBDB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58">
              <a:extLst>
                <a:ext uri="{FF2B5EF4-FFF2-40B4-BE49-F238E27FC236}">
                  <a16:creationId xmlns:a16="http://schemas.microsoft.com/office/drawing/2014/main" id="{14E75500-C17D-9840-8502-BEA8E8D64E16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59">
              <a:extLst>
                <a:ext uri="{FF2B5EF4-FFF2-40B4-BE49-F238E27FC236}">
                  <a16:creationId xmlns:a16="http://schemas.microsoft.com/office/drawing/2014/main" id="{65E42A2F-F48B-F840-8B09-4F7860BA7BDF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60">
              <a:extLst>
                <a:ext uri="{FF2B5EF4-FFF2-40B4-BE49-F238E27FC236}">
                  <a16:creationId xmlns:a16="http://schemas.microsoft.com/office/drawing/2014/main" id="{B65BDD41-7382-FE4E-9930-F75DA9D00BB6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34C5B7-CADB-C64C-B539-10A08F720BB8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수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E1B669-6D68-794E-A856-B43B4233491A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415E23-3616-F843-8DC0-873AA5D002D0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생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E7B5BF9-B739-7547-BAB2-2120A465AA2D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성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F732EF2-42A5-F945-BEC0-A372A5A38FB8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C8AAE-E01E-CF4A-BC60-07F324EDD241}"/>
              </a:ext>
            </a:extLst>
          </p:cNvPr>
          <p:cNvSpPr txBox="1"/>
          <p:nvPr/>
        </p:nvSpPr>
        <p:spPr>
          <a:xfrm>
            <a:off x="1026942" y="2409897"/>
            <a:ext cx="19990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ㄱㄴㄷㄹㅁㅂㅅㅇ</a:t>
            </a:r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kumimoji="1"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ㅇㅈㅊㅋ</a:t>
            </a:r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kumimoji="1" lang="ko-Kore-KR" altLang="en-US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ㅁㄴㅇㄹㅁㄴㅇㄹㅁㄴㅇㄹ</a:t>
            </a:r>
          </a:p>
        </p:txBody>
      </p:sp>
      <p:sp>
        <p:nvSpPr>
          <p:cNvPr id="48" name="타원 1">
            <a:extLst>
              <a:ext uri="{FF2B5EF4-FFF2-40B4-BE49-F238E27FC236}">
                <a16:creationId xmlns:a16="http://schemas.microsoft.com/office/drawing/2014/main" id="{10FC1929-DCCC-AF41-A511-16FE00CEB128}"/>
              </a:ext>
            </a:extLst>
          </p:cNvPr>
          <p:cNvSpPr/>
          <p:nvPr/>
        </p:nvSpPr>
        <p:spPr>
          <a:xfrm>
            <a:off x="1910259" y="3533145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2" name="타원 1">
            <a:extLst>
              <a:ext uri="{FF2B5EF4-FFF2-40B4-BE49-F238E27FC236}">
                <a16:creationId xmlns:a16="http://schemas.microsoft.com/office/drawing/2014/main" id="{D4909C6D-3585-3549-A503-F1A4D34CCE0A}"/>
              </a:ext>
            </a:extLst>
          </p:cNvPr>
          <p:cNvSpPr/>
          <p:nvPr/>
        </p:nvSpPr>
        <p:spPr>
          <a:xfrm>
            <a:off x="1907912" y="3854360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3" name="타원 1">
            <a:extLst>
              <a:ext uri="{FF2B5EF4-FFF2-40B4-BE49-F238E27FC236}">
                <a16:creationId xmlns:a16="http://schemas.microsoft.com/office/drawing/2014/main" id="{C14B3749-5F5A-4544-AC45-A98187720361}"/>
              </a:ext>
            </a:extLst>
          </p:cNvPr>
          <p:cNvSpPr/>
          <p:nvPr/>
        </p:nvSpPr>
        <p:spPr>
          <a:xfrm>
            <a:off x="1905566" y="4175570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A9D6F8F0-90F5-1E46-8B7C-1DBEF771FA5F}"/>
              </a:ext>
            </a:extLst>
          </p:cNvPr>
          <p:cNvCxnSpPr>
            <a:cxnSpLocks/>
          </p:cNvCxnSpPr>
          <p:nvPr/>
        </p:nvCxnSpPr>
        <p:spPr>
          <a:xfrm flipV="1">
            <a:off x="2931709" y="2629766"/>
            <a:ext cx="1256622" cy="263065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7CA07E-F00F-D647-8962-50E6E137C208}"/>
              </a:ext>
            </a:extLst>
          </p:cNvPr>
          <p:cNvSpPr/>
          <p:nvPr/>
        </p:nvSpPr>
        <p:spPr>
          <a:xfrm>
            <a:off x="1170991" y="5664971"/>
            <a:ext cx="1399702" cy="362969"/>
          </a:xfrm>
          <a:custGeom>
            <a:avLst/>
            <a:gdLst>
              <a:gd name="connsiteX0" fmla="*/ 0 w 1399702"/>
              <a:gd name="connsiteY0" fmla="*/ 0 h 362969"/>
              <a:gd name="connsiteX1" fmla="*/ 1399702 w 1399702"/>
              <a:gd name="connsiteY1" fmla="*/ 0 h 362969"/>
              <a:gd name="connsiteX2" fmla="*/ 1399702 w 1399702"/>
              <a:gd name="connsiteY2" fmla="*/ 362969 h 362969"/>
              <a:gd name="connsiteX3" fmla="*/ 0 w 1399702"/>
              <a:gd name="connsiteY3" fmla="*/ 362969 h 362969"/>
              <a:gd name="connsiteX4" fmla="*/ 0 w 1399702"/>
              <a:gd name="connsiteY4" fmla="*/ 0 h 3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9702" h="362969" extrusionOk="0">
                <a:moveTo>
                  <a:pt x="0" y="0"/>
                </a:moveTo>
                <a:cubicBezTo>
                  <a:pt x="483071" y="-12402"/>
                  <a:pt x="741931" y="125668"/>
                  <a:pt x="1399702" y="0"/>
                </a:cubicBezTo>
                <a:cubicBezTo>
                  <a:pt x="1387987" y="172697"/>
                  <a:pt x="1422857" y="273184"/>
                  <a:pt x="1399702" y="362969"/>
                </a:cubicBezTo>
                <a:cubicBezTo>
                  <a:pt x="1090532" y="382582"/>
                  <a:pt x="477881" y="342093"/>
                  <a:pt x="0" y="362969"/>
                </a:cubicBezTo>
                <a:cubicBezTo>
                  <a:pt x="-29625" y="242228"/>
                  <a:pt x="-23637" y="54428"/>
                  <a:pt x="0" y="0"/>
                </a:cubicBezTo>
                <a:close/>
              </a:path>
            </a:pathLst>
          </a:custGeom>
          <a:noFill/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9BB17A-586E-6845-A37E-7406E857A25A}"/>
              </a:ext>
            </a:extLst>
          </p:cNvPr>
          <p:cNvSpPr/>
          <p:nvPr/>
        </p:nvSpPr>
        <p:spPr>
          <a:xfrm>
            <a:off x="1149443" y="5703472"/>
            <a:ext cx="1399702" cy="362969"/>
          </a:xfrm>
          <a:custGeom>
            <a:avLst/>
            <a:gdLst>
              <a:gd name="connsiteX0" fmla="*/ 0 w 1399702"/>
              <a:gd name="connsiteY0" fmla="*/ 0 h 362969"/>
              <a:gd name="connsiteX1" fmla="*/ 494561 w 1399702"/>
              <a:gd name="connsiteY1" fmla="*/ 0 h 362969"/>
              <a:gd name="connsiteX2" fmla="*/ 989123 w 1399702"/>
              <a:gd name="connsiteY2" fmla="*/ 0 h 362969"/>
              <a:gd name="connsiteX3" fmla="*/ 1399702 w 1399702"/>
              <a:gd name="connsiteY3" fmla="*/ 0 h 362969"/>
              <a:gd name="connsiteX4" fmla="*/ 1399702 w 1399702"/>
              <a:gd name="connsiteY4" fmla="*/ 362969 h 362969"/>
              <a:gd name="connsiteX5" fmla="*/ 919138 w 1399702"/>
              <a:gd name="connsiteY5" fmla="*/ 362969 h 362969"/>
              <a:gd name="connsiteX6" fmla="*/ 494561 w 1399702"/>
              <a:gd name="connsiteY6" fmla="*/ 362969 h 362969"/>
              <a:gd name="connsiteX7" fmla="*/ 0 w 1399702"/>
              <a:gd name="connsiteY7" fmla="*/ 362969 h 362969"/>
              <a:gd name="connsiteX8" fmla="*/ 0 w 1399702"/>
              <a:gd name="connsiteY8" fmla="*/ 0 h 3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9702" h="362969" fill="none" extrusionOk="0">
                <a:moveTo>
                  <a:pt x="0" y="0"/>
                </a:moveTo>
                <a:cubicBezTo>
                  <a:pt x="225240" y="-46029"/>
                  <a:pt x="315312" y="12181"/>
                  <a:pt x="494561" y="0"/>
                </a:cubicBezTo>
                <a:cubicBezTo>
                  <a:pt x="673810" y="-12181"/>
                  <a:pt x="845106" y="26162"/>
                  <a:pt x="989123" y="0"/>
                </a:cubicBezTo>
                <a:cubicBezTo>
                  <a:pt x="1133140" y="-26162"/>
                  <a:pt x="1280355" y="38877"/>
                  <a:pt x="1399702" y="0"/>
                </a:cubicBezTo>
                <a:cubicBezTo>
                  <a:pt x="1413875" y="128592"/>
                  <a:pt x="1362882" y="181941"/>
                  <a:pt x="1399702" y="362969"/>
                </a:cubicBezTo>
                <a:cubicBezTo>
                  <a:pt x="1278224" y="418017"/>
                  <a:pt x="1019101" y="317629"/>
                  <a:pt x="919138" y="362969"/>
                </a:cubicBezTo>
                <a:cubicBezTo>
                  <a:pt x="819175" y="408309"/>
                  <a:pt x="637006" y="353900"/>
                  <a:pt x="494561" y="362969"/>
                </a:cubicBezTo>
                <a:cubicBezTo>
                  <a:pt x="352116" y="372038"/>
                  <a:pt x="234392" y="324514"/>
                  <a:pt x="0" y="362969"/>
                </a:cubicBezTo>
                <a:cubicBezTo>
                  <a:pt x="-2923" y="252312"/>
                  <a:pt x="36111" y="160202"/>
                  <a:pt x="0" y="0"/>
                </a:cubicBezTo>
                <a:close/>
              </a:path>
              <a:path w="1399702" h="362969" stroke="0" extrusionOk="0">
                <a:moveTo>
                  <a:pt x="0" y="0"/>
                </a:moveTo>
                <a:cubicBezTo>
                  <a:pt x="139682" y="-11027"/>
                  <a:pt x="259330" y="44264"/>
                  <a:pt x="466567" y="0"/>
                </a:cubicBezTo>
                <a:cubicBezTo>
                  <a:pt x="673804" y="-44264"/>
                  <a:pt x="759992" y="18302"/>
                  <a:pt x="905141" y="0"/>
                </a:cubicBezTo>
                <a:cubicBezTo>
                  <a:pt x="1050290" y="-18302"/>
                  <a:pt x="1285307" y="48552"/>
                  <a:pt x="1399702" y="0"/>
                </a:cubicBezTo>
                <a:cubicBezTo>
                  <a:pt x="1440216" y="154154"/>
                  <a:pt x="1368893" y="269233"/>
                  <a:pt x="1399702" y="362969"/>
                </a:cubicBezTo>
                <a:cubicBezTo>
                  <a:pt x="1249203" y="377873"/>
                  <a:pt x="1101161" y="321034"/>
                  <a:pt x="947132" y="362969"/>
                </a:cubicBezTo>
                <a:cubicBezTo>
                  <a:pt x="793103" y="404904"/>
                  <a:pt x="682903" y="353417"/>
                  <a:pt x="508558" y="362969"/>
                </a:cubicBezTo>
                <a:cubicBezTo>
                  <a:pt x="334213" y="372521"/>
                  <a:pt x="166811" y="351440"/>
                  <a:pt x="0" y="362969"/>
                </a:cubicBezTo>
                <a:cubicBezTo>
                  <a:pt x="-26377" y="184053"/>
                  <a:pt x="21014" y="73515"/>
                  <a:pt x="0" y="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생성 문장 </a:t>
            </a:r>
            <a:r>
              <a:rPr lang="en-US" altLang="ko-KR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1</a:t>
            </a:r>
            <a:endParaRPr lang="ko-KR" altLang="en-US" b="1" dirty="0">
              <a:solidFill>
                <a:sysClr val="windowText" lastClr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F26CCE1-535E-4B4D-B4DD-6DECB4F29295}"/>
              </a:ext>
            </a:extLst>
          </p:cNvPr>
          <p:cNvSpPr/>
          <p:nvPr/>
        </p:nvSpPr>
        <p:spPr>
          <a:xfrm>
            <a:off x="8467009" y="2602328"/>
            <a:ext cx="1786597" cy="1717143"/>
          </a:xfrm>
          <a:prstGeom prst="roundRect">
            <a:avLst/>
          </a:prstGeom>
          <a:solidFill>
            <a:srgbClr val="AC9D8E"/>
          </a:solidFill>
          <a:ln>
            <a:solidFill>
              <a:srgbClr val="AC9D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KoGPT</a:t>
            </a:r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Trinity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964CF2-BCED-9D4C-912E-5AF2D4A8A43A}"/>
              </a:ext>
            </a:extLst>
          </p:cNvPr>
          <p:cNvSpPr txBox="1"/>
          <p:nvPr/>
        </p:nvSpPr>
        <p:spPr>
          <a:xfrm>
            <a:off x="7978014" y="1892071"/>
            <a:ext cx="154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입력</a:t>
            </a:r>
            <a:r>
              <a:rPr kumimoji="1" lang="ko-KR" altLang="en-US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문장</a:t>
            </a:r>
            <a:endParaRPr kumimoji="1" lang="ko-Kore-KR" altLang="en-US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39E831-25B1-1045-A05D-7C7390D28EF8}"/>
              </a:ext>
            </a:extLst>
          </p:cNvPr>
          <p:cNvSpPr txBox="1"/>
          <p:nvPr/>
        </p:nvSpPr>
        <p:spPr>
          <a:xfrm>
            <a:off x="9453497" y="1892070"/>
            <a:ext cx="131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ore-KR" altLang="en-US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생성된</a:t>
            </a:r>
            <a:r>
              <a:rPr kumimoji="1" lang="ko-KR" altLang="en-US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문장</a:t>
            </a:r>
            <a:endParaRPr kumimoji="1" lang="ko-Kore-KR" altLang="en-US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cxnSp>
        <p:nvCxnSpPr>
          <p:cNvPr id="18" name="구부러진 연결선[U] 17">
            <a:extLst>
              <a:ext uri="{FF2B5EF4-FFF2-40B4-BE49-F238E27FC236}">
                <a16:creationId xmlns:a16="http://schemas.microsoft.com/office/drawing/2014/main" id="{33C4DC41-259E-B14D-BD87-D5438F7C9D05}"/>
              </a:ext>
            </a:extLst>
          </p:cNvPr>
          <p:cNvCxnSpPr>
            <a:stCxn id="63" idx="1"/>
            <a:endCxn id="12" idx="1"/>
          </p:cNvCxnSpPr>
          <p:nvPr/>
        </p:nvCxnSpPr>
        <p:spPr>
          <a:xfrm rot="10800000" flipH="1" flipV="1">
            <a:off x="7978013" y="2076736"/>
            <a:ext cx="488995" cy="1384163"/>
          </a:xfrm>
          <a:prstGeom prst="curvedConnector3">
            <a:avLst>
              <a:gd name="adj1" fmla="val -467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3D8C87-ACD8-DD41-AA57-8F6785B68214}"/>
              </a:ext>
            </a:extLst>
          </p:cNvPr>
          <p:cNvCxnSpPr>
            <a:cxnSpLocks/>
          </p:cNvCxnSpPr>
          <p:nvPr/>
        </p:nvCxnSpPr>
        <p:spPr>
          <a:xfrm flipH="1">
            <a:off x="9137027" y="2076736"/>
            <a:ext cx="2795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[U] 25">
            <a:extLst>
              <a:ext uri="{FF2B5EF4-FFF2-40B4-BE49-F238E27FC236}">
                <a16:creationId xmlns:a16="http://schemas.microsoft.com/office/drawing/2014/main" id="{D89A1B17-3983-834E-BE84-B1AEC2FDC713}"/>
              </a:ext>
            </a:extLst>
          </p:cNvPr>
          <p:cNvCxnSpPr>
            <a:cxnSpLocks/>
            <a:stCxn id="12" idx="3"/>
            <a:endCxn id="64" idx="3"/>
          </p:cNvCxnSpPr>
          <p:nvPr/>
        </p:nvCxnSpPr>
        <p:spPr>
          <a:xfrm flipV="1">
            <a:off x="10253606" y="2076736"/>
            <a:ext cx="509987" cy="1384164"/>
          </a:xfrm>
          <a:prstGeom prst="curvedConnector3">
            <a:avLst>
              <a:gd name="adj1" fmla="val 1448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5F93AC3-C9D4-5C41-A89B-4C29E020A98A}"/>
              </a:ext>
            </a:extLst>
          </p:cNvPr>
          <p:cNvSpPr txBox="1"/>
          <p:nvPr/>
        </p:nvSpPr>
        <p:spPr>
          <a:xfrm>
            <a:off x="4216467" y="2404046"/>
            <a:ext cx="1994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ㅁㄴㅇㄹㅁㄴㅇㄹㅁㄴㅇㄹ</a:t>
            </a:r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kumimoji="1" lang="ko-Kore-KR" altLang="en-US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ㅋㅌㅊㅍㅂㅈㄷㄱ</a:t>
            </a:r>
            <a:endParaRPr kumimoji="1" lang="en-US" altLang="ko-Kore-KR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kumimoji="1" lang="ko-Kore-KR" altLang="en-US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ㅁㄴㅇㄹ</a:t>
            </a:r>
          </a:p>
        </p:txBody>
      </p:sp>
      <p:sp>
        <p:nvSpPr>
          <p:cNvPr id="71" name="타원 1">
            <a:extLst>
              <a:ext uri="{FF2B5EF4-FFF2-40B4-BE49-F238E27FC236}">
                <a16:creationId xmlns:a16="http://schemas.microsoft.com/office/drawing/2014/main" id="{8462588A-3AC9-874C-8099-66E8DC4417CD}"/>
              </a:ext>
            </a:extLst>
          </p:cNvPr>
          <p:cNvSpPr/>
          <p:nvPr/>
        </p:nvSpPr>
        <p:spPr>
          <a:xfrm>
            <a:off x="4993993" y="3527294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72" name="타원 1">
            <a:extLst>
              <a:ext uri="{FF2B5EF4-FFF2-40B4-BE49-F238E27FC236}">
                <a16:creationId xmlns:a16="http://schemas.microsoft.com/office/drawing/2014/main" id="{FA10920C-ADD2-8343-A9FA-80CBD498B9AE}"/>
              </a:ext>
            </a:extLst>
          </p:cNvPr>
          <p:cNvSpPr/>
          <p:nvPr/>
        </p:nvSpPr>
        <p:spPr>
          <a:xfrm>
            <a:off x="4991646" y="3848509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73" name="타원 1">
            <a:extLst>
              <a:ext uri="{FF2B5EF4-FFF2-40B4-BE49-F238E27FC236}">
                <a16:creationId xmlns:a16="http://schemas.microsoft.com/office/drawing/2014/main" id="{1070945E-A7C0-E64F-A183-59E772D4EEDB}"/>
              </a:ext>
            </a:extLst>
          </p:cNvPr>
          <p:cNvSpPr/>
          <p:nvPr/>
        </p:nvSpPr>
        <p:spPr>
          <a:xfrm>
            <a:off x="4989300" y="4169719"/>
            <a:ext cx="97959" cy="125198"/>
          </a:xfrm>
          <a:custGeom>
            <a:avLst/>
            <a:gdLst>
              <a:gd name="connsiteX0" fmla="*/ 0 w 97959"/>
              <a:gd name="connsiteY0" fmla="*/ 62599 h 125198"/>
              <a:gd name="connsiteX1" fmla="*/ 48980 w 97959"/>
              <a:gd name="connsiteY1" fmla="*/ 0 h 125198"/>
              <a:gd name="connsiteX2" fmla="*/ 97960 w 97959"/>
              <a:gd name="connsiteY2" fmla="*/ 62599 h 125198"/>
              <a:gd name="connsiteX3" fmla="*/ 48980 w 97959"/>
              <a:gd name="connsiteY3" fmla="*/ 125198 h 125198"/>
              <a:gd name="connsiteX4" fmla="*/ 0 w 97959"/>
              <a:gd name="connsiteY4" fmla="*/ 62599 h 1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9" h="125198" fill="none" extrusionOk="0">
                <a:moveTo>
                  <a:pt x="0" y="62599"/>
                </a:moveTo>
                <a:cubicBezTo>
                  <a:pt x="-1008" y="28777"/>
                  <a:pt x="21091" y="-374"/>
                  <a:pt x="48980" y="0"/>
                </a:cubicBezTo>
                <a:cubicBezTo>
                  <a:pt x="78643" y="-3495"/>
                  <a:pt x="102328" y="32933"/>
                  <a:pt x="97960" y="62599"/>
                </a:cubicBezTo>
                <a:cubicBezTo>
                  <a:pt x="97860" y="96429"/>
                  <a:pt x="70135" y="126938"/>
                  <a:pt x="48980" y="125198"/>
                </a:cubicBezTo>
                <a:cubicBezTo>
                  <a:pt x="15903" y="121985"/>
                  <a:pt x="5605" y="98195"/>
                  <a:pt x="0" y="62599"/>
                </a:cubicBezTo>
                <a:close/>
              </a:path>
              <a:path w="97959" h="125198" stroke="0" extrusionOk="0">
                <a:moveTo>
                  <a:pt x="0" y="62599"/>
                </a:moveTo>
                <a:cubicBezTo>
                  <a:pt x="956" y="30379"/>
                  <a:pt x="24213" y="-3367"/>
                  <a:pt x="48980" y="0"/>
                </a:cubicBezTo>
                <a:cubicBezTo>
                  <a:pt x="74836" y="-1064"/>
                  <a:pt x="98405" y="20070"/>
                  <a:pt x="97960" y="62599"/>
                </a:cubicBezTo>
                <a:cubicBezTo>
                  <a:pt x="94380" y="93821"/>
                  <a:pt x="80221" y="126827"/>
                  <a:pt x="48980" y="125198"/>
                </a:cubicBezTo>
                <a:cubicBezTo>
                  <a:pt x="25689" y="129686"/>
                  <a:pt x="-1306" y="92147"/>
                  <a:pt x="0" y="62599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AC9D8E"/>
            </a:solidFill>
            <a:extLst>
              <a:ext uri="{C807C97D-BFC1-408E-A445-0C87EB9F89A2}">
                <ask:lineSketchStyleProps xmlns:ask="http://schemas.microsoft.com/office/drawing/2018/sketchyshapes" sd="138342021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73655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AEFCD34-FEA3-ED42-87C1-53A73F7C6496}"/>
              </a:ext>
            </a:extLst>
          </p:cNvPr>
          <p:cNvSpPr/>
          <p:nvPr/>
        </p:nvSpPr>
        <p:spPr>
          <a:xfrm>
            <a:off x="4395403" y="5659120"/>
            <a:ext cx="1399702" cy="362969"/>
          </a:xfrm>
          <a:custGeom>
            <a:avLst/>
            <a:gdLst>
              <a:gd name="connsiteX0" fmla="*/ 0 w 1399702"/>
              <a:gd name="connsiteY0" fmla="*/ 0 h 362969"/>
              <a:gd name="connsiteX1" fmla="*/ 1399702 w 1399702"/>
              <a:gd name="connsiteY1" fmla="*/ 0 h 362969"/>
              <a:gd name="connsiteX2" fmla="*/ 1399702 w 1399702"/>
              <a:gd name="connsiteY2" fmla="*/ 362969 h 362969"/>
              <a:gd name="connsiteX3" fmla="*/ 0 w 1399702"/>
              <a:gd name="connsiteY3" fmla="*/ 362969 h 362969"/>
              <a:gd name="connsiteX4" fmla="*/ 0 w 1399702"/>
              <a:gd name="connsiteY4" fmla="*/ 0 h 3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9702" h="362969" extrusionOk="0">
                <a:moveTo>
                  <a:pt x="0" y="0"/>
                </a:moveTo>
                <a:cubicBezTo>
                  <a:pt x="483071" y="-12402"/>
                  <a:pt x="741931" y="125668"/>
                  <a:pt x="1399702" y="0"/>
                </a:cubicBezTo>
                <a:cubicBezTo>
                  <a:pt x="1387987" y="172697"/>
                  <a:pt x="1422857" y="273184"/>
                  <a:pt x="1399702" y="362969"/>
                </a:cubicBezTo>
                <a:cubicBezTo>
                  <a:pt x="1090532" y="382582"/>
                  <a:pt x="477881" y="342093"/>
                  <a:pt x="0" y="362969"/>
                </a:cubicBezTo>
                <a:cubicBezTo>
                  <a:pt x="-29625" y="242228"/>
                  <a:pt x="-23637" y="54428"/>
                  <a:pt x="0" y="0"/>
                </a:cubicBezTo>
                <a:close/>
              </a:path>
            </a:pathLst>
          </a:custGeom>
          <a:noFill/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5BF201-0136-644E-8D2C-5B2FA34C0CB2}"/>
              </a:ext>
            </a:extLst>
          </p:cNvPr>
          <p:cNvSpPr/>
          <p:nvPr/>
        </p:nvSpPr>
        <p:spPr>
          <a:xfrm>
            <a:off x="4373855" y="5697621"/>
            <a:ext cx="1399702" cy="362969"/>
          </a:xfrm>
          <a:custGeom>
            <a:avLst/>
            <a:gdLst>
              <a:gd name="connsiteX0" fmla="*/ 0 w 1399702"/>
              <a:gd name="connsiteY0" fmla="*/ 0 h 362969"/>
              <a:gd name="connsiteX1" fmla="*/ 494561 w 1399702"/>
              <a:gd name="connsiteY1" fmla="*/ 0 h 362969"/>
              <a:gd name="connsiteX2" fmla="*/ 989123 w 1399702"/>
              <a:gd name="connsiteY2" fmla="*/ 0 h 362969"/>
              <a:gd name="connsiteX3" fmla="*/ 1399702 w 1399702"/>
              <a:gd name="connsiteY3" fmla="*/ 0 h 362969"/>
              <a:gd name="connsiteX4" fmla="*/ 1399702 w 1399702"/>
              <a:gd name="connsiteY4" fmla="*/ 362969 h 362969"/>
              <a:gd name="connsiteX5" fmla="*/ 919138 w 1399702"/>
              <a:gd name="connsiteY5" fmla="*/ 362969 h 362969"/>
              <a:gd name="connsiteX6" fmla="*/ 494561 w 1399702"/>
              <a:gd name="connsiteY6" fmla="*/ 362969 h 362969"/>
              <a:gd name="connsiteX7" fmla="*/ 0 w 1399702"/>
              <a:gd name="connsiteY7" fmla="*/ 362969 h 362969"/>
              <a:gd name="connsiteX8" fmla="*/ 0 w 1399702"/>
              <a:gd name="connsiteY8" fmla="*/ 0 h 36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9702" h="362969" fill="none" extrusionOk="0">
                <a:moveTo>
                  <a:pt x="0" y="0"/>
                </a:moveTo>
                <a:cubicBezTo>
                  <a:pt x="225240" y="-46029"/>
                  <a:pt x="315312" y="12181"/>
                  <a:pt x="494561" y="0"/>
                </a:cubicBezTo>
                <a:cubicBezTo>
                  <a:pt x="673810" y="-12181"/>
                  <a:pt x="845106" y="26162"/>
                  <a:pt x="989123" y="0"/>
                </a:cubicBezTo>
                <a:cubicBezTo>
                  <a:pt x="1133140" y="-26162"/>
                  <a:pt x="1280355" y="38877"/>
                  <a:pt x="1399702" y="0"/>
                </a:cubicBezTo>
                <a:cubicBezTo>
                  <a:pt x="1413875" y="128592"/>
                  <a:pt x="1362882" y="181941"/>
                  <a:pt x="1399702" y="362969"/>
                </a:cubicBezTo>
                <a:cubicBezTo>
                  <a:pt x="1278224" y="418017"/>
                  <a:pt x="1019101" y="317629"/>
                  <a:pt x="919138" y="362969"/>
                </a:cubicBezTo>
                <a:cubicBezTo>
                  <a:pt x="819175" y="408309"/>
                  <a:pt x="637006" y="353900"/>
                  <a:pt x="494561" y="362969"/>
                </a:cubicBezTo>
                <a:cubicBezTo>
                  <a:pt x="352116" y="372038"/>
                  <a:pt x="234392" y="324514"/>
                  <a:pt x="0" y="362969"/>
                </a:cubicBezTo>
                <a:cubicBezTo>
                  <a:pt x="-2923" y="252312"/>
                  <a:pt x="36111" y="160202"/>
                  <a:pt x="0" y="0"/>
                </a:cubicBezTo>
                <a:close/>
              </a:path>
              <a:path w="1399702" h="362969" stroke="0" extrusionOk="0">
                <a:moveTo>
                  <a:pt x="0" y="0"/>
                </a:moveTo>
                <a:cubicBezTo>
                  <a:pt x="139682" y="-11027"/>
                  <a:pt x="259330" y="44264"/>
                  <a:pt x="466567" y="0"/>
                </a:cubicBezTo>
                <a:cubicBezTo>
                  <a:pt x="673804" y="-44264"/>
                  <a:pt x="759992" y="18302"/>
                  <a:pt x="905141" y="0"/>
                </a:cubicBezTo>
                <a:cubicBezTo>
                  <a:pt x="1050290" y="-18302"/>
                  <a:pt x="1285307" y="48552"/>
                  <a:pt x="1399702" y="0"/>
                </a:cubicBezTo>
                <a:cubicBezTo>
                  <a:pt x="1440216" y="154154"/>
                  <a:pt x="1368893" y="269233"/>
                  <a:pt x="1399702" y="362969"/>
                </a:cubicBezTo>
                <a:cubicBezTo>
                  <a:pt x="1249203" y="377873"/>
                  <a:pt x="1101161" y="321034"/>
                  <a:pt x="947132" y="362969"/>
                </a:cubicBezTo>
                <a:cubicBezTo>
                  <a:pt x="793103" y="404904"/>
                  <a:pt x="682903" y="353417"/>
                  <a:pt x="508558" y="362969"/>
                </a:cubicBezTo>
                <a:cubicBezTo>
                  <a:pt x="334213" y="372521"/>
                  <a:pt x="166811" y="351440"/>
                  <a:pt x="0" y="362969"/>
                </a:cubicBezTo>
                <a:cubicBezTo>
                  <a:pt x="-26377" y="184053"/>
                  <a:pt x="21014" y="73515"/>
                  <a:pt x="0" y="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생성 문장 </a:t>
            </a:r>
            <a:r>
              <a:rPr lang="en-US" altLang="ko-KR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2</a:t>
            </a:r>
            <a:endParaRPr lang="ko-KR" altLang="en-US" b="1" dirty="0">
              <a:solidFill>
                <a:sysClr val="windowText" lastClr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9B3582-1376-ED4D-ACD3-565C1015BDC3}"/>
              </a:ext>
            </a:extLst>
          </p:cNvPr>
          <p:cNvSpPr txBox="1"/>
          <p:nvPr/>
        </p:nvSpPr>
        <p:spPr>
          <a:xfrm>
            <a:off x="1857481" y="1865500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생성된 문장이 다음 입력 문장으로 </a:t>
            </a:r>
            <a:r>
              <a:rPr kumimoji="1"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!</a:t>
            </a:r>
            <a:endParaRPr kumimoji="1" lang="ko-Kore-KR" alt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1F77F7F-6467-F040-999F-D1B9C6A6893C}"/>
              </a:ext>
            </a:extLst>
          </p:cNvPr>
          <p:cNvSpPr txBox="1"/>
          <p:nvPr/>
        </p:nvSpPr>
        <p:spPr>
          <a:xfrm>
            <a:off x="6958240" y="4801550"/>
            <a:ext cx="4774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문제점</a:t>
            </a:r>
            <a:r>
              <a:rPr kumimoji="1"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:</a:t>
            </a: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kumimoji="1"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Max</a:t>
            </a: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kumimoji="1"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length</a:t>
            </a: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가 긴 경우</a:t>
            </a:r>
            <a:r>
              <a:rPr kumimoji="1"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</a:t>
            </a: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생성된 텍스트가 일관되지 않는 현상이 발생</a:t>
            </a:r>
            <a:endParaRPr kumimoji="1"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해결책</a:t>
            </a:r>
            <a:r>
              <a:rPr kumimoji="1"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:</a:t>
            </a: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kumimoji="1"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Max length</a:t>
            </a:r>
            <a:r>
              <a:rPr kumimoji="1"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를</a:t>
            </a: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적게 설정하여 모델이 일관성 있는 데이터를 생성하도록 유도</a:t>
            </a:r>
            <a:endParaRPr kumimoji="1"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892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그림 68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3E80198D-457B-4301-A290-8FD833F7D5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2080309"/>
            <a:ext cx="1375565" cy="137556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FEDA45-C4B8-2941-9AC2-37191B8140AC}"/>
              </a:ext>
            </a:extLst>
          </p:cNvPr>
          <p:cNvGrpSpPr/>
          <p:nvPr/>
        </p:nvGrpSpPr>
        <p:grpSpPr>
          <a:xfrm>
            <a:off x="3611254" y="3743507"/>
            <a:ext cx="4542414" cy="714929"/>
            <a:chOff x="3947586" y="805745"/>
            <a:chExt cx="4542414" cy="714929"/>
          </a:xfrm>
        </p:grpSpPr>
        <p:cxnSp>
          <p:nvCxnSpPr>
            <p:cNvPr id="26" name="직선 연결선 31">
              <a:extLst>
                <a:ext uri="{FF2B5EF4-FFF2-40B4-BE49-F238E27FC236}">
                  <a16:creationId xmlns:a16="http://schemas.microsoft.com/office/drawing/2014/main" id="{25E58B18-77AD-554C-94F4-32337E93827A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94349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34">
              <a:extLst>
                <a:ext uri="{FF2B5EF4-FFF2-40B4-BE49-F238E27FC236}">
                  <a16:creationId xmlns:a16="http://schemas.microsoft.com/office/drawing/2014/main" id="{905F6D61-DE60-0B48-B669-DFD02222E2F7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35">
              <a:extLst>
                <a:ext uri="{FF2B5EF4-FFF2-40B4-BE49-F238E27FC236}">
                  <a16:creationId xmlns:a16="http://schemas.microsoft.com/office/drawing/2014/main" id="{8D37711B-2DD5-854C-A010-D773B9969204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36">
              <a:extLst>
                <a:ext uri="{FF2B5EF4-FFF2-40B4-BE49-F238E27FC236}">
                  <a16:creationId xmlns:a16="http://schemas.microsoft.com/office/drawing/2014/main" id="{35A58193-9A74-CB49-9AAB-5CCB5BD5E58F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37">
              <a:extLst>
                <a:ext uri="{FF2B5EF4-FFF2-40B4-BE49-F238E27FC236}">
                  <a16:creationId xmlns:a16="http://schemas.microsoft.com/office/drawing/2014/main" id="{1C3EDAC2-837C-9F42-90F6-54CFDBECFEDE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8">
              <a:extLst>
                <a:ext uri="{FF2B5EF4-FFF2-40B4-BE49-F238E27FC236}">
                  <a16:creationId xmlns:a16="http://schemas.microsoft.com/office/drawing/2014/main" id="{651F1560-CC87-0F49-8686-EDB881C9DF60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40">
              <a:extLst>
                <a:ext uri="{FF2B5EF4-FFF2-40B4-BE49-F238E27FC236}">
                  <a16:creationId xmlns:a16="http://schemas.microsoft.com/office/drawing/2014/main" id="{AF42CE33-E578-0643-91CE-2F94B904E8A1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AC8E28-9F33-B544-90D6-6A27B9B5F209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10296-C4BA-A748-83C8-7265A774D448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DFA363-24BB-CB47-81FC-2D5F9E2811D9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5A6B33-6E40-B346-908C-711583FF7254}"/>
                </a:ext>
              </a:extLst>
            </p:cNvPr>
            <p:cNvSpPr txBox="1"/>
            <p:nvPr/>
          </p:nvSpPr>
          <p:spPr>
            <a:xfrm>
              <a:off x="5872890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5FF68-67DE-7944-9E51-804DFB6245E9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수</a:t>
              </a:r>
            </a:p>
          </p:txBody>
        </p:sp>
        <p:cxnSp>
          <p:nvCxnSpPr>
            <p:cNvPr id="38" name="직선 연결선 47">
              <a:extLst>
                <a:ext uri="{FF2B5EF4-FFF2-40B4-BE49-F238E27FC236}">
                  <a16:creationId xmlns:a16="http://schemas.microsoft.com/office/drawing/2014/main" id="{D66F4FF7-E0CF-D542-BD7A-995F6AA998ED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A0B8B6-924C-9F44-B99A-83F9D7D5BA06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집</a:t>
              </a:r>
            </a:p>
          </p:txBody>
        </p:sp>
        <p:cxnSp>
          <p:nvCxnSpPr>
            <p:cNvPr id="41" name="직선 연결선 31">
              <a:extLst>
                <a:ext uri="{FF2B5EF4-FFF2-40B4-BE49-F238E27FC236}">
                  <a16:creationId xmlns:a16="http://schemas.microsoft.com/office/drawing/2014/main" id="{9092244D-388A-624D-9278-EA7DAD5D2459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436590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31">
              <a:extLst>
                <a:ext uri="{FF2B5EF4-FFF2-40B4-BE49-F238E27FC236}">
                  <a16:creationId xmlns:a16="http://schemas.microsoft.com/office/drawing/2014/main" id="{5CB1BB8D-1090-D14E-843A-11417F9745CD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520674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31">
              <a:extLst>
                <a:ext uri="{FF2B5EF4-FFF2-40B4-BE49-F238E27FC236}">
                  <a16:creationId xmlns:a16="http://schemas.microsoft.com/office/drawing/2014/main" id="{5C888374-B2E6-A44A-93DD-BC35E019867A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05745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303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A639E9-8ECE-4476-8EB3-B6F073F358E0}"/>
              </a:ext>
            </a:extLst>
          </p:cNvPr>
          <p:cNvSpPr/>
          <p:nvPr/>
        </p:nvSpPr>
        <p:spPr>
          <a:xfrm>
            <a:off x="2106804" y="856704"/>
            <a:ext cx="7978391" cy="5880921"/>
          </a:xfrm>
          <a:prstGeom prst="roundRect">
            <a:avLst/>
          </a:prstGeom>
          <a:noFill/>
          <a:ln w="19050">
            <a:solidFill>
              <a:srgbClr val="9A8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1868357-0BC2-8348-B86B-58CA0740A580}"/>
              </a:ext>
            </a:extLst>
          </p:cNvPr>
          <p:cNvGrpSpPr/>
          <p:nvPr/>
        </p:nvGrpSpPr>
        <p:grpSpPr>
          <a:xfrm>
            <a:off x="4350000" y="120371"/>
            <a:ext cx="3492000" cy="670560"/>
            <a:chOff x="4083328" y="3512445"/>
            <a:chExt cx="3492000" cy="670560"/>
          </a:xfrm>
        </p:grpSpPr>
        <p:cxnSp>
          <p:nvCxnSpPr>
            <p:cNvPr id="30" name="직선 연결선 41">
              <a:extLst>
                <a:ext uri="{FF2B5EF4-FFF2-40B4-BE49-F238E27FC236}">
                  <a16:creationId xmlns:a16="http://schemas.microsoft.com/office/drawing/2014/main" id="{1CB864B0-D43D-354A-821E-A77E16FAB83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2">
              <a:extLst>
                <a:ext uri="{FF2B5EF4-FFF2-40B4-BE49-F238E27FC236}">
                  <a16:creationId xmlns:a16="http://schemas.microsoft.com/office/drawing/2014/main" id="{F54A300C-C483-504A-87F0-2032D21D8FD7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53">
              <a:extLst>
                <a:ext uri="{FF2B5EF4-FFF2-40B4-BE49-F238E27FC236}">
                  <a16:creationId xmlns:a16="http://schemas.microsoft.com/office/drawing/2014/main" id="{076AC753-F5F3-D145-A84B-8ADD25DD9708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54">
              <a:extLst>
                <a:ext uri="{FF2B5EF4-FFF2-40B4-BE49-F238E27FC236}">
                  <a16:creationId xmlns:a16="http://schemas.microsoft.com/office/drawing/2014/main" id="{7CD9EE49-75B6-AE41-BA29-24D74F0829BC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55">
              <a:extLst>
                <a:ext uri="{FF2B5EF4-FFF2-40B4-BE49-F238E27FC236}">
                  <a16:creationId xmlns:a16="http://schemas.microsoft.com/office/drawing/2014/main" id="{9E03FFEF-E149-CD48-8B98-66CBAD29639A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56">
              <a:extLst>
                <a:ext uri="{FF2B5EF4-FFF2-40B4-BE49-F238E27FC236}">
                  <a16:creationId xmlns:a16="http://schemas.microsoft.com/office/drawing/2014/main" id="{A52773CA-41C5-224B-9D5E-0FBF0FDA86E3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57">
              <a:extLst>
                <a:ext uri="{FF2B5EF4-FFF2-40B4-BE49-F238E27FC236}">
                  <a16:creationId xmlns:a16="http://schemas.microsoft.com/office/drawing/2014/main" id="{A3616D38-02B0-0246-AD4E-71AED53FCBDB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58">
              <a:extLst>
                <a:ext uri="{FF2B5EF4-FFF2-40B4-BE49-F238E27FC236}">
                  <a16:creationId xmlns:a16="http://schemas.microsoft.com/office/drawing/2014/main" id="{14E75500-C17D-9840-8502-BEA8E8D64E16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59">
              <a:extLst>
                <a:ext uri="{FF2B5EF4-FFF2-40B4-BE49-F238E27FC236}">
                  <a16:creationId xmlns:a16="http://schemas.microsoft.com/office/drawing/2014/main" id="{65E42A2F-F48B-F840-8B09-4F7860BA7BDF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60">
              <a:extLst>
                <a:ext uri="{FF2B5EF4-FFF2-40B4-BE49-F238E27FC236}">
                  <a16:creationId xmlns:a16="http://schemas.microsoft.com/office/drawing/2014/main" id="{B65BDD41-7382-FE4E-9930-F75DA9D00BB6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34C5B7-CADB-C64C-B539-10A08F720BB8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수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E1B669-6D68-794E-A856-B43B4233491A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415E23-3616-F843-8DC0-873AA5D002D0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내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E7B5BF9-B739-7547-BAB2-2120A465AA2D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용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570074B-0905-47EA-8DCF-FDA0F761B659}"/>
              </a:ext>
            </a:extLst>
          </p:cNvPr>
          <p:cNvSpPr txBox="1"/>
          <p:nvPr/>
        </p:nvSpPr>
        <p:spPr>
          <a:xfrm>
            <a:off x="3412220" y="999825"/>
            <a:ext cx="5367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내가 나와 함께 살아가는 법 </a:t>
            </a:r>
            <a:r>
              <a:rPr kumimoji="1" lang="en-US" altLang="ko-KR" sz="2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(I + I = We)</a:t>
            </a:r>
            <a:endParaRPr kumimoji="1" lang="ko-Kore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54AE5F-EE9D-4AAC-ADB2-26C731685F40}"/>
              </a:ext>
            </a:extLst>
          </p:cNvPr>
          <p:cNvSpPr txBox="1"/>
          <p:nvPr/>
        </p:nvSpPr>
        <p:spPr>
          <a:xfrm>
            <a:off x="3975066" y="2224047"/>
            <a:ext cx="4253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나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와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‘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나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의 과정에서 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나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를 돌아보며</a:t>
            </a:r>
            <a:endParaRPr kumimoji="1" lang="ko-Kore-KR" altLang="en-US" sz="20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40D5C4-924B-4365-8EF9-22BEC76D0C5B}"/>
              </a:ext>
            </a:extLst>
          </p:cNvPr>
          <p:cNvSpPr txBox="1"/>
          <p:nvPr/>
        </p:nvSpPr>
        <p:spPr>
          <a:xfrm>
            <a:off x="4100902" y="3013128"/>
            <a:ext cx="3990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나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의 두려움과 불안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우울에 대하여</a:t>
            </a:r>
            <a:endParaRPr kumimoji="1" lang="ko-Kore-KR" altLang="en-US" sz="20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87375D-3D4F-4539-96F8-8550B03D02D5}"/>
              </a:ext>
            </a:extLst>
          </p:cNvPr>
          <p:cNvSpPr txBox="1"/>
          <p:nvPr/>
        </p:nvSpPr>
        <p:spPr>
          <a:xfrm>
            <a:off x="4221128" y="3883742"/>
            <a:ext cx="374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나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라는 자아와 공존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그리고 죽음</a:t>
            </a:r>
            <a:endParaRPr kumimoji="1" lang="ko-Kore-KR" altLang="en-US" sz="20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815985-052C-4AE4-A6A2-9B82602A2D1A}"/>
              </a:ext>
            </a:extLst>
          </p:cNvPr>
          <p:cNvSpPr txBox="1"/>
          <p:nvPr/>
        </p:nvSpPr>
        <p:spPr>
          <a:xfrm>
            <a:off x="3901014" y="4754356"/>
            <a:ext cx="4281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그럼에도 떠오르는 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나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와 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나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의 추억들</a:t>
            </a:r>
            <a:endParaRPr kumimoji="1" lang="ko-Kore-KR" altLang="en-US" sz="20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8B97D1-7358-46CA-8821-722938968183}"/>
              </a:ext>
            </a:extLst>
          </p:cNvPr>
          <p:cNvSpPr txBox="1"/>
          <p:nvPr/>
        </p:nvSpPr>
        <p:spPr>
          <a:xfrm>
            <a:off x="3996707" y="5545935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나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와 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내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가 함께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 ‘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나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와 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네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’</a:t>
            </a:r>
            <a:r>
              <a:rPr kumimoji="1" lang="ko-KR" altLang="en-US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가 함께</a:t>
            </a:r>
            <a:r>
              <a:rPr kumimoji="1" lang="en-US" altLang="ko-KR" sz="20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  <a:endParaRPr kumimoji="1" lang="ko-Kore-KR" altLang="en-US" sz="20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DA88A2F-8D32-441C-89CF-D88E289D18F8}"/>
              </a:ext>
            </a:extLst>
          </p:cNvPr>
          <p:cNvCxnSpPr/>
          <p:nvPr/>
        </p:nvCxnSpPr>
        <p:spPr>
          <a:xfrm>
            <a:off x="3997800" y="2624157"/>
            <a:ext cx="4219133" cy="0"/>
          </a:xfrm>
          <a:prstGeom prst="line">
            <a:avLst/>
          </a:prstGeom>
          <a:ln w="19050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ED67A45-4FD3-44C2-B63B-38F5F5D8E17B}"/>
              </a:ext>
            </a:extLst>
          </p:cNvPr>
          <p:cNvCxnSpPr/>
          <p:nvPr/>
        </p:nvCxnSpPr>
        <p:spPr>
          <a:xfrm>
            <a:off x="3986433" y="3450634"/>
            <a:ext cx="4219133" cy="0"/>
          </a:xfrm>
          <a:prstGeom prst="line">
            <a:avLst/>
          </a:prstGeom>
          <a:ln w="19050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E34FB5E-D1F3-4CCC-8E27-3A39CC784082}"/>
              </a:ext>
            </a:extLst>
          </p:cNvPr>
          <p:cNvCxnSpPr/>
          <p:nvPr/>
        </p:nvCxnSpPr>
        <p:spPr>
          <a:xfrm>
            <a:off x="3997800" y="4283852"/>
            <a:ext cx="4219133" cy="0"/>
          </a:xfrm>
          <a:prstGeom prst="line">
            <a:avLst/>
          </a:prstGeom>
          <a:ln w="19050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CF94185-BB7B-4C9F-BD8E-926E2E4B85C4}"/>
              </a:ext>
            </a:extLst>
          </p:cNvPr>
          <p:cNvCxnSpPr/>
          <p:nvPr/>
        </p:nvCxnSpPr>
        <p:spPr>
          <a:xfrm>
            <a:off x="3997800" y="5154466"/>
            <a:ext cx="4219133" cy="0"/>
          </a:xfrm>
          <a:prstGeom prst="line">
            <a:avLst/>
          </a:prstGeom>
          <a:ln w="19050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4B641A9-0EDF-4BA5-950B-0F592DD48EE6}"/>
              </a:ext>
            </a:extLst>
          </p:cNvPr>
          <p:cNvCxnSpPr/>
          <p:nvPr/>
        </p:nvCxnSpPr>
        <p:spPr>
          <a:xfrm>
            <a:off x="3997800" y="5985900"/>
            <a:ext cx="4219133" cy="0"/>
          </a:xfrm>
          <a:prstGeom prst="line">
            <a:avLst/>
          </a:prstGeom>
          <a:ln w="19050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966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그림 68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3E80198D-457B-4301-A290-8FD833F7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43" y="2073544"/>
            <a:ext cx="1375565" cy="137556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AC94217-093F-4DA9-8049-B857C8F96FC4}"/>
              </a:ext>
            </a:extLst>
          </p:cNvPr>
          <p:cNvGrpSpPr/>
          <p:nvPr/>
        </p:nvGrpSpPr>
        <p:grpSpPr>
          <a:xfrm>
            <a:off x="4608096" y="3303494"/>
            <a:ext cx="3492000" cy="670560"/>
            <a:chOff x="4083328" y="3512445"/>
            <a:chExt cx="3492000" cy="67056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D9E6118-ECC0-4279-91B0-BFA37C894469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ABFB789-034B-466A-A5FA-94F394B7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4B1C30D-F2CE-4E1E-8184-7E7EC7B22164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D9BC376-5826-484D-971B-5CA7CB034696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68E9487-AEB4-4CC4-BE49-37A04EBBC728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E8CE5A8C-54A2-469C-B0B3-E973882CDAD4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0A484839-B3FB-4053-97CA-9A34D9B7D5DC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0282124-A5AB-4BC4-83BE-9A958591A2A1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378D4B5-A349-4F93-97BB-E217510F0C60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5FD5AC-3275-4E87-9B5E-820BFF88BDA5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F91724-5E77-4664-BAC6-9A811D635D6D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감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EA4748F-7A85-4F75-A2EC-76E808E708A4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사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042558-7006-4DBF-AAED-CAAB8D75B301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니</a:t>
              </a:r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0F397C-EF44-4747-9E4E-78ED7DCACB73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E0D659-09E3-4D36-AB9C-66F8E4C1B1E0}"/>
                </a:ext>
              </a:extLst>
            </p:cNvPr>
            <p:cNvSpPr txBox="1"/>
            <p:nvPr/>
          </p:nvSpPr>
          <p:spPr>
            <a:xfrm>
              <a:off x="559919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합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BB27CA3-E7B3-43A9-9357-0ACBA61804EA}"/>
              </a:ext>
            </a:extLst>
          </p:cNvPr>
          <p:cNvSpPr txBox="1"/>
          <p:nvPr/>
        </p:nvSpPr>
        <p:spPr>
          <a:xfrm>
            <a:off x="4176188" y="4264994"/>
            <a:ext cx="399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질문 있으신가요</a:t>
            </a:r>
            <a:r>
              <a:rPr lang="en-US" altLang="ko-KR" sz="20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?</a:t>
            </a:r>
            <a:endParaRPr lang="ko-KR" altLang="en-US" sz="20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cxnSp>
        <p:nvCxnSpPr>
          <p:cNvPr id="27" name="직선 연결선 52">
            <a:extLst>
              <a:ext uri="{FF2B5EF4-FFF2-40B4-BE49-F238E27FC236}">
                <a16:creationId xmlns:a16="http://schemas.microsoft.com/office/drawing/2014/main" id="{747C8A96-D6DE-2C4B-A493-AFE6EBC40CBA}"/>
              </a:ext>
            </a:extLst>
          </p:cNvPr>
          <p:cNvCxnSpPr>
            <a:cxnSpLocks/>
          </p:cNvCxnSpPr>
          <p:nvPr/>
        </p:nvCxnSpPr>
        <p:spPr>
          <a:xfrm>
            <a:off x="5226881" y="2430257"/>
            <a:ext cx="288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53">
            <a:extLst>
              <a:ext uri="{FF2B5EF4-FFF2-40B4-BE49-F238E27FC236}">
                <a16:creationId xmlns:a16="http://schemas.microsoft.com/office/drawing/2014/main" id="{26666CB1-648C-B249-A713-AADCA2B276DA}"/>
              </a:ext>
            </a:extLst>
          </p:cNvPr>
          <p:cNvCxnSpPr>
            <a:cxnSpLocks/>
          </p:cNvCxnSpPr>
          <p:nvPr/>
        </p:nvCxnSpPr>
        <p:spPr>
          <a:xfrm>
            <a:off x="5226881" y="2496030"/>
            <a:ext cx="288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54">
            <a:extLst>
              <a:ext uri="{FF2B5EF4-FFF2-40B4-BE49-F238E27FC236}">
                <a16:creationId xmlns:a16="http://schemas.microsoft.com/office/drawing/2014/main" id="{8D7A7A54-852B-A44C-9851-9CB1FBF69561}"/>
              </a:ext>
            </a:extLst>
          </p:cNvPr>
          <p:cNvCxnSpPr>
            <a:cxnSpLocks/>
          </p:cNvCxnSpPr>
          <p:nvPr/>
        </p:nvCxnSpPr>
        <p:spPr>
          <a:xfrm>
            <a:off x="5226881" y="3035044"/>
            <a:ext cx="288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55">
            <a:extLst>
              <a:ext uri="{FF2B5EF4-FFF2-40B4-BE49-F238E27FC236}">
                <a16:creationId xmlns:a16="http://schemas.microsoft.com/office/drawing/2014/main" id="{CB6BF41E-5DFC-754C-8F45-6449432B9772}"/>
              </a:ext>
            </a:extLst>
          </p:cNvPr>
          <p:cNvCxnSpPr>
            <a:cxnSpLocks/>
          </p:cNvCxnSpPr>
          <p:nvPr/>
        </p:nvCxnSpPr>
        <p:spPr>
          <a:xfrm>
            <a:off x="5229449" y="3090697"/>
            <a:ext cx="288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56">
            <a:extLst>
              <a:ext uri="{FF2B5EF4-FFF2-40B4-BE49-F238E27FC236}">
                <a16:creationId xmlns:a16="http://schemas.microsoft.com/office/drawing/2014/main" id="{CF9F4207-6755-074F-8143-155C9B9DCD4B}"/>
              </a:ext>
            </a:extLst>
          </p:cNvPr>
          <p:cNvCxnSpPr>
            <a:cxnSpLocks/>
          </p:cNvCxnSpPr>
          <p:nvPr/>
        </p:nvCxnSpPr>
        <p:spPr>
          <a:xfrm>
            <a:off x="5404938" y="2496030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57">
            <a:extLst>
              <a:ext uri="{FF2B5EF4-FFF2-40B4-BE49-F238E27FC236}">
                <a16:creationId xmlns:a16="http://schemas.microsoft.com/office/drawing/2014/main" id="{616152F9-F4A4-5647-9888-15E5FFD4B205}"/>
              </a:ext>
            </a:extLst>
          </p:cNvPr>
          <p:cNvCxnSpPr>
            <a:cxnSpLocks/>
          </p:cNvCxnSpPr>
          <p:nvPr/>
        </p:nvCxnSpPr>
        <p:spPr>
          <a:xfrm>
            <a:off x="6037599" y="2496030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58">
            <a:extLst>
              <a:ext uri="{FF2B5EF4-FFF2-40B4-BE49-F238E27FC236}">
                <a16:creationId xmlns:a16="http://schemas.microsoft.com/office/drawing/2014/main" id="{726D45C8-84FA-0F44-8F12-1C51AC656DDA}"/>
              </a:ext>
            </a:extLst>
          </p:cNvPr>
          <p:cNvCxnSpPr>
            <a:cxnSpLocks/>
          </p:cNvCxnSpPr>
          <p:nvPr/>
        </p:nvCxnSpPr>
        <p:spPr>
          <a:xfrm>
            <a:off x="6670260" y="2496030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59">
            <a:extLst>
              <a:ext uri="{FF2B5EF4-FFF2-40B4-BE49-F238E27FC236}">
                <a16:creationId xmlns:a16="http://schemas.microsoft.com/office/drawing/2014/main" id="{55740A79-5628-794D-99BD-104AD7D9B16E}"/>
              </a:ext>
            </a:extLst>
          </p:cNvPr>
          <p:cNvCxnSpPr>
            <a:cxnSpLocks/>
          </p:cNvCxnSpPr>
          <p:nvPr/>
        </p:nvCxnSpPr>
        <p:spPr>
          <a:xfrm>
            <a:off x="7302921" y="2496030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60">
            <a:extLst>
              <a:ext uri="{FF2B5EF4-FFF2-40B4-BE49-F238E27FC236}">
                <a16:creationId xmlns:a16="http://schemas.microsoft.com/office/drawing/2014/main" id="{3E7E3420-1AFE-5A42-868D-7BEB64EA942D}"/>
              </a:ext>
            </a:extLst>
          </p:cNvPr>
          <p:cNvCxnSpPr>
            <a:cxnSpLocks/>
          </p:cNvCxnSpPr>
          <p:nvPr/>
        </p:nvCxnSpPr>
        <p:spPr>
          <a:xfrm>
            <a:off x="7935582" y="2496030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291EB8-22F0-A248-8F1B-5AF32C056EA7}"/>
              </a:ext>
            </a:extLst>
          </p:cNvPr>
          <p:cNvSpPr txBox="1"/>
          <p:nvPr/>
        </p:nvSpPr>
        <p:spPr>
          <a:xfrm>
            <a:off x="5484001" y="2532800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557651-0463-D649-B0FB-4D2B1B9746AD}"/>
              </a:ext>
            </a:extLst>
          </p:cNvPr>
          <p:cNvSpPr txBox="1"/>
          <p:nvPr/>
        </p:nvSpPr>
        <p:spPr>
          <a:xfrm>
            <a:off x="6116419" y="2530496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52FDC0-C48E-9140-833B-E1106F493E25}"/>
              </a:ext>
            </a:extLst>
          </p:cNvPr>
          <p:cNvSpPr txBox="1"/>
          <p:nvPr/>
        </p:nvSpPr>
        <p:spPr>
          <a:xfrm>
            <a:off x="7378050" y="2530495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4DA2DD-3DE4-B147-881A-8294075DF363}"/>
              </a:ext>
            </a:extLst>
          </p:cNvPr>
          <p:cNvSpPr txBox="1"/>
          <p:nvPr/>
        </p:nvSpPr>
        <p:spPr>
          <a:xfrm>
            <a:off x="6733876" y="2530496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앤</a:t>
            </a:r>
          </a:p>
        </p:txBody>
      </p:sp>
    </p:spTree>
    <p:extLst>
      <p:ext uri="{BB962C8B-B14F-4D97-AF65-F5344CB8AC3E}">
        <p14:creationId xmlns:p14="http://schemas.microsoft.com/office/powerpoint/2010/main" val="358460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B2048D-D082-4A44-91E7-3F74F3DC8C4B}"/>
              </a:ext>
            </a:extLst>
          </p:cNvPr>
          <p:cNvSpPr txBox="1"/>
          <p:nvPr/>
        </p:nvSpPr>
        <p:spPr>
          <a:xfrm>
            <a:off x="4183117" y="683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F895A0-D604-8C4C-8375-9F38DB8C353A}"/>
              </a:ext>
            </a:extLst>
          </p:cNvPr>
          <p:cNvGrpSpPr/>
          <p:nvPr/>
        </p:nvGrpSpPr>
        <p:grpSpPr>
          <a:xfrm>
            <a:off x="3611254" y="873697"/>
            <a:ext cx="4542414" cy="714929"/>
            <a:chOff x="3947586" y="805745"/>
            <a:chExt cx="4542414" cy="714929"/>
          </a:xfrm>
        </p:grpSpPr>
        <p:cxnSp>
          <p:nvCxnSpPr>
            <p:cNvPr id="37" name="직선 연결선 31">
              <a:extLst>
                <a:ext uri="{FF2B5EF4-FFF2-40B4-BE49-F238E27FC236}">
                  <a16:creationId xmlns:a16="http://schemas.microsoft.com/office/drawing/2014/main" id="{44FC6D28-5A32-E245-B273-C58C400A7976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94349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34">
              <a:extLst>
                <a:ext uri="{FF2B5EF4-FFF2-40B4-BE49-F238E27FC236}">
                  <a16:creationId xmlns:a16="http://schemas.microsoft.com/office/drawing/2014/main" id="{44E17381-57B6-1D46-A100-0F9FE7DBD1F9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35">
              <a:extLst>
                <a:ext uri="{FF2B5EF4-FFF2-40B4-BE49-F238E27FC236}">
                  <a16:creationId xmlns:a16="http://schemas.microsoft.com/office/drawing/2014/main" id="{3CCE3058-6DD7-C747-A7B3-C35C5AD5DCE3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36">
              <a:extLst>
                <a:ext uri="{FF2B5EF4-FFF2-40B4-BE49-F238E27FC236}">
                  <a16:creationId xmlns:a16="http://schemas.microsoft.com/office/drawing/2014/main" id="{6DDAB61B-42E7-914F-8215-7F0CBDF6A88F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37">
              <a:extLst>
                <a:ext uri="{FF2B5EF4-FFF2-40B4-BE49-F238E27FC236}">
                  <a16:creationId xmlns:a16="http://schemas.microsoft.com/office/drawing/2014/main" id="{902B1981-1CFE-274B-812F-C7E8FEDDEA0B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38">
              <a:extLst>
                <a:ext uri="{FF2B5EF4-FFF2-40B4-BE49-F238E27FC236}">
                  <a16:creationId xmlns:a16="http://schemas.microsoft.com/office/drawing/2014/main" id="{A9234200-30E9-014D-9919-A2B122692506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0">
              <a:extLst>
                <a:ext uri="{FF2B5EF4-FFF2-40B4-BE49-F238E27FC236}">
                  <a16:creationId xmlns:a16="http://schemas.microsoft.com/office/drawing/2014/main" id="{8747554F-3B11-4B42-AD1B-D0C1A5FA2594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9634D3-DC87-8C48-A96D-9F2679938A62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53F769-3E6F-1A4A-AEE4-FD661CA1CBF9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FD42D6-9905-7041-9D71-4D8741CD0C68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90AC08E-0C33-6B42-A9EC-EBCBE450CABA}"/>
                </a:ext>
              </a:extLst>
            </p:cNvPr>
            <p:cNvSpPr txBox="1"/>
            <p:nvPr/>
          </p:nvSpPr>
          <p:spPr>
            <a:xfrm>
              <a:off x="5872890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6D9D52-E861-D84C-A6E3-75597FFA5B0C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수</a:t>
              </a:r>
            </a:p>
          </p:txBody>
        </p:sp>
        <p:cxnSp>
          <p:nvCxnSpPr>
            <p:cNvPr id="68" name="직선 연결선 47">
              <a:extLst>
                <a:ext uri="{FF2B5EF4-FFF2-40B4-BE49-F238E27FC236}">
                  <a16:creationId xmlns:a16="http://schemas.microsoft.com/office/drawing/2014/main" id="{C06FDE26-D5E2-8940-9516-2CC63C6F5EDF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F0CA34A-1C67-2B48-B48F-544D3238245C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집</a:t>
              </a:r>
            </a:p>
          </p:txBody>
        </p:sp>
        <p:cxnSp>
          <p:nvCxnSpPr>
            <p:cNvPr id="70" name="직선 연결선 31">
              <a:extLst>
                <a:ext uri="{FF2B5EF4-FFF2-40B4-BE49-F238E27FC236}">
                  <a16:creationId xmlns:a16="http://schemas.microsoft.com/office/drawing/2014/main" id="{75F08D12-7201-1347-A607-D361915A5464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436590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31">
              <a:extLst>
                <a:ext uri="{FF2B5EF4-FFF2-40B4-BE49-F238E27FC236}">
                  <a16:creationId xmlns:a16="http://schemas.microsoft.com/office/drawing/2014/main" id="{CC66EED6-77C2-B542-951D-D6F7A10DEAAC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520674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31">
              <a:extLst>
                <a:ext uri="{FF2B5EF4-FFF2-40B4-BE49-F238E27FC236}">
                  <a16:creationId xmlns:a16="http://schemas.microsoft.com/office/drawing/2014/main" id="{3BEC0A40-A7E7-8D41-8B56-6EBC6240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05745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12AD288-72EC-2C45-B4CD-766BF688EABB}"/>
              </a:ext>
            </a:extLst>
          </p:cNvPr>
          <p:cNvSpPr/>
          <p:nvPr/>
        </p:nvSpPr>
        <p:spPr>
          <a:xfrm>
            <a:off x="1502299" y="2019622"/>
            <a:ext cx="2844894" cy="487788"/>
          </a:xfrm>
          <a:custGeom>
            <a:avLst/>
            <a:gdLst>
              <a:gd name="connsiteX0" fmla="*/ 0 w 2844894"/>
              <a:gd name="connsiteY0" fmla="*/ 0 h 487788"/>
              <a:gd name="connsiteX1" fmla="*/ 2844894 w 2844894"/>
              <a:gd name="connsiteY1" fmla="*/ 0 h 487788"/>
              <a:gd name="connsiteX2" fmla="*/ 2844894 w 2844894"/>
              <a:gd name="connsiteY2" fmla="*/ 487788 h 487788"/>
              <a:gd name="connsiteX3" fmla="*/ 0 w 2844894"/>
              <a:gd name="connsiteY3" fmla="*/ 487788 h 487788"/>
              <a:gd name="connsiteX4" fmla="*/ 0 w 2844894"/>
              <a:gd name="connsiteY4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894" h="487788" extrusionOk="0">
                <a:moveTo>
                  <a:pt x="0" y="0"/>
                </a:moveTo>
                <a:cubicBezTo>
                  <a:pt x="1242368" y="56275"/>
                  <a:pt x="2087168" y="-36696"/>
                  <a:pt x="2844894" y="0"/>
                </a:cubicBezTo>
                <a:cubicBezTo>
                  <a:pt x="2826233" y="85762"/>
                  <a:pt x="2808036" y="279246"/>
                  <a:pt x="2844894" y="487788"/>
                </a:cubicBezTo>
                <a:cubicBezTo>
                  <a:pt x="2509932" y="428334"/>
                  <a:pt x="810512" y="511883"/>
                  <a:pt x="0" y="487788"/>
                </a:cubicBezTo>
                <a:cubicBezTo>
                  <a:pt x="14357" y="340894"/>
                  <a:pt x="31857" y="149382"/>
                  <a:pt x="0" y="0"/>
                </a:cubicBezTo>
                <a:close/>
              </a:path>
            </a:pathLst>
          </a:custGeom>
          <a:noFill/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60DB29-DF46-6E41-A37E-3FCDE60EA09F}"/>
              </a:ext>
            </a:extLst>
          </p:cNvPr>
          <p:cNvSpPr/>
          <p:nvPr/>
        </p:nvSpPr>
        <p:spPr>
          <a:xfrm>
            <a:off x="1480751" y="2058123"/>
            <a:ext cx="2844894" cy="487788"/>
          </a:xfrm>
          <a:custGeom>
            <a:avLst/>
            <a:gdLst>
              <a:gd name="connsiteX0" fmla="*/ 0 w 2844894"/>
              <a:gd name="connsiteY0" fmla="*/ 0 h 487788"/>
              <a:gd name="connsiteX1" fmla="*/ 540530 w 2844894"/>
              <a:gd name="connsiteY1" fmla="*/ 0 h 487788"/>
              <a:gd name="connsiteX2" fmla="*/ 1052611 w 2844894"/>
              <a:gd name="connsiteY2" fmla="*/ 0 h 487788"/>
              <a:gd name="connsiteX3" fmla="*/ 1564692 w 2844894"/>
              <a:gd name="connsiteY3" fmla="*/ 0 h 487788"/>
              <a:gd name="connsiteX4" fmla="*/ 2105222 w 2844894"/>
              <a:gd name="connsiteY4" fmla="*/ 0 h 487788"/>
              <a:gd name="connsiteX5" fmla="*/ 2844894 w 2844894"/>
              <a:gd name="connsiteY5" fmla="*/ 0 h 487788"/>
              <a:gd name="connsiteX6" fmla="*/ 2844894 w 2844894"/>
              <a:gd name="connsiteY6" fmla="*/ 487788 h 487788"/>
              <a:gd name="connsiteX7" fmla="*/ 2247466 w 2844894"/>
              <a:gd name="connsiteY7" fmla="*/ 487788 h 487788"/>
              <a:gd name="connsiteX8" fmla="*/ 1735385 w 2844894"/>
              <a:gd name="connsiteY8" fmla="*/ 487788 h 487788"/>
              <a:gd name="connsiteX9" fmla="*/ 1194855 w 2844894"/>
              <a:gd name="connsiteY9" fmla="*/ 487788 h 487788"/>
              <a:gd name="connsiteX10" fmla="*/ 597428 w 2844894"/>
              <a:gd name="connsiteY10" fmla="*/ 487788 h 487788"/>
              <a:gd name="connsiteX11" fmla="*/ 0 w 2844894"/>
              <a:gd name="connsiteY11" fmla="*/ 487788 h 487788"/>
              <a:gd name="connsiteX12" fmla="*/ 0 w 2844894"/>
              <a:gd name="connsiteY12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4894" h="487788" fill="none" extrusionOk="0">
                <a:moveTo>
                  <a:pt x="0" y="0"/>
                </a:moveTo>
                <a:cubicBezTo>
                  <a:pt x="139815" y="-1860"/>
                  <a:pt x="377990" y="7216"/>
                  <a:pt x="540530" y="0"/>
                </a:cubicBezTo>
                <a:cubicBezTo>
                  <a:pt x="703070" y="-7216"/>
                  <a:pt x="870740" y="10595"/>
                  <a:pt x="1052611" y="0"/>
                </a:cubicBezTo>
                <a:cubicBezTo>
                  <a:pt x="1234482" y="-10595"/>
                  <a:pt x="1419808" y="4124"/>
                  <a:pt x="1564692" y="0"/>
                </a:cubicBezTo>
                <a:cubicBezTo>
                  <a:pt x="1709576" y="-4124"/>
                  <a:pt x="1929512" y="64370"/>
                  <a:pt x="2105222" y="0"/>
                </a:cubicBezTo>
                <a:cubicBezTo>
                  <a:pt x="2280932" y="-64370"/>
                  <a:pt x="2568558" y="59981"/>
                  <a:pt x="2844894" y="0"/>
                </a:cubicBezTo>
                <a:cubicBezTo>
                  <a:pt x="2860042" y="205805"/>
                  <a:pt x="2840842" y="273672"/>
                  <a:pt x="2844894" y="487788"/>
                </a:cubicBezTo>
                <a:cubicBezTo>
                  <a:pt x="2566728" y="550481"/>
                  <a:pt x="2522162" y="423903"/>
                  <a:pt x="2247466" y="487788"/>
                </a:cubicBezTo>
                <a:cubicBezTo>
                  <a:pt x="1972770" y="551673"/>
                  <a:pt x="1983850" y="482188"/>
                  <a:pt x="1735385" y="487788"/>
                </a:cubicBezTo>
                <a:cubicBezTo>
                  <a:pt x="1486920" y="493388"/>
                  <a:pt x="1399301" y="457482"/>
                  <a:pt x="1194855" y="487788"/>
                </a:cubicBezTo>
                <a:cubicBezTo>
                  <a:pt x="990409" y="518094"/>
                  <a:pt x="849390" y="473564"/>
                  <a:pt x="597428" y="487788"/>
                </a:cubicBezTo>
                <a:cubicBezTo>
                  <a:pt x="345466" y="502012"/>
                  <a:pt x="221595" y="443751"/>
                  <a:pt x="0" y="487788"/>
                </a:cubicBezTo>
                <a:cubicBezTo>
                  <a:pt x="-48851" y="357027"/>
                  <a:pt x="43226" y="208070"/>
                  <a:pt x="0" y="0"/>
                </a:cubicBezTo>
                <a:close/>
              </a:path>
              <a:path w="2844894" h="487788" stroke="0" extrusionOk="0">
                <a:moveTo>
                  <a:pt x="0" y="0"/>
                </a:moveTo>
                <a:cubicBezTo>
                  <a:pt x="212321" y="-40206"/>
                  <a:pt x="398522" y="56117"/>
                  <a:pt x="568979" y="0"/>
                </a:cubicBezTo>
                <a:cubicBezTo>
                  <a:pt x="739436" y="-56117"/>
                  <a:pt x="861578" y="46998"/>
                  <a:pt x="1081060" y="0"/>
                </a:cubicBezTo>
                <a:cubicBezTo>
                  <a:pt x="1300542" y="-46998"/>
                  <a:pt x="1408539" y="34935"/>
                  <a:pt x="1621590" y="0"/>
                </a:cubicBezTo>
                <a:cubicBezTo>
                  <a:pt x="1834641" y="-34935"/>
                  <a:pt x="2050917" y="69220"/>
                  <a:pt x="2247466" y="0"/>
                </a:cubicBezTo>
                <a:cubicBezTo>
                  <a:pt x="2444015" y="-69220"/>
                  <a:pt x="2653427" y="8522"/>
                  <a:pt x="2844894" y="0"/>
                </a:cubicBezTo>
                <a:cubicBezTo>
                  <a:pt x="2874935" y="193353"/>
                  <a:pt x="2815568" y="304151"/>
                  <a:pt x="2844894" y="487788"/>
                </a:cubicBezTo>
                <a:cubicBezTo>
                  <a:pt x="2655887" y="534839"/>
                  <a:pt x="2459522" y="469684"/>
                  <a:pt x="2361262" y="487788"/>
                </a:cubicBezTo>
                <a:cubicBezTo>
                  <a:pt x="2263002" y="505892"/>
                  <a:pt x="2024086" y="436774"/>
                  <a:pt x="1820732" y="487788"/>
                </a:cubicBezTo>
                <a:cubicBezTo>
                  <a:pt x="1617378" y="538802"/>
                  <a:pt x="1351977" y="456629"/>
                  <a:pt x="1194855" y="487788"/>
                </a:cubicBezTo>
                <a:cubicBezTo>
                  <a:pt x="1037733" y="518947"/>
                  <a:pt x="870612" y="459417"/>
                  <a:pt x="568979" y="487788"/>
                </a:cubicBezTo>
                <a:cubicBezTo>
                  <a:pt x="267346" y="516159"/>
                  <a:pt x="266015" y="463772"/>
                  <a:pt x="0" y="487788"/>
                </a:cubicBezTo>
                <a:cubicBezTo>
                  <a:pt x="-21150" y="307464"/>
                  <a:pt x="26441" y="170727"/>
                  <a:pt x="0" y="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데이터 수집 시 고려사항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0E3280-9248-384D-B15E-D35093F49DE9}"/>
              </a:ext>
            </a:extLst>
          </p:cNvPr>
          <p:cNvSpPr/>
          <p:nvPr/>
        </p:nvSpPr>
        <p:spPr>
          <a:xfrm>
            <a:off x="1247580" y="3071067"/>
            <a:ext cx="93453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학습에 얼마나 필요할 지 알 수 없으니 데이터 양은 되도록 많이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좋은 품질의 데이터를 어떻게 선별할지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주어진 과제와 맞는 데이터는 무엇인지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데이터 저작권 문제가 대회 규정과 어긋나지 않는지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70A3EB-25B2-254A-A8EA-DE5F336B9165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09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C951402-AD1C-4766-816D-91425216020D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B2048D-D082-4A44-91E7-3F74F3DC8C4B}"/>
              </a:ext>
            </a:extLst>
          </p:cNvPr>
          <p:cNvSpPr txBox="1"/>
          <p:nvPr/>
        </p:nvSpPr>
        <p:spPr>
          <a:xfrm>
            <a:off x="4183117" y="683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F895A0-D604-8C4C-8375-9F38DB8C353A}"/>
              </a:ext>
            </a:extLst>
          </p:cNvPr>
          <p:cNvGrpSpPr/>
          <p:nvPr/>
        </p:nvGrpSpPr>
        <p:grpSpPr>
          <a:xfrm>
            <a:off x="3611254" y="873697"/>
            <a:ext cx="4542414" cy="714929"/>
            <a:chOff x="3947586" y="805745"/>
            <a:chExt cx="4542414" cy="714929"/>
          </a:xfrm>
        </p:grpSpPr>
        <p:cxnSp>
          <p:nvCxnSpPr>
            <p:cNvPr id="37" name="직선 연결선 31">
              <a:extLst>
                <a:ext uri="{FF2B5EF4-FFF2-40B4-BE49-F238E27FC236}">
                  <a16:creationId xmlns:a16="http://schemas.microsoft.com/office/drawing/2014/main" id="{44FC6D28-5A32-E245-B273-C58C400A7976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94349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34">
              <a:extLst>
                <a:ext uri="{FF2B5EF4-FFF2-40B4-BE49-F238E27FC236}">
                  <a16:creationId xmlns:a16="http://schemas.microsoft.com/office/drawing/2014/main" id="{44E17381-57B6-1D46-A100-0F9FE7DBD1F9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35">
              <a:extLst>
                <a:ext uri="{FF2B5EF4-FFF2-40B4-BE49-F238E27FC236}">
                  <a16:creationId xmlns:a16="http://schemas.microsoft.com/office/drawing/2014/main" id="{3CCE3058-6DD7-C747-A7B3-C35C5AD5DCE3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36">
              <a:extLst>
                <a:ext uri="{FF2B5EF4-FFF2-40B4-BE49-F238E27FC236}">
                  <a16:creationId xmlns:a16="http://schemas.microsoft.com/office/drawing/2014/main" id="{6DDAB61B-42E7-914F-8215-7F0CBDF6A88F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37">
              <a:extLst>
                <a:ext uri="{FF2B5EF4-FFF2-40B4-BE49-F238E27FC236}">
                  <a16:creationId xmlns:a16="http://schemas.microsoft.com/office/drawing/2014/main" id="{902B1981-1CFE-274B-812F-C7E8FEDDEA0B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38">
              <a:extLst>
                <a:ext uri="{FF2B5EF4-FFF2-40B4-BE49-F238E27FC236}">
                  <a16:creationId xmlns:a16="http://schemas.microsoft.com/office/drawing/2014/main" id="{A9234200-30E9-014D-9919-A2B122692506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0">
              <a:extLst>
                <a:ext uri="{FF2B5EF4-FFF2-40B4-BE49-F238E27FC236}">
                  <a16:creationId xmlns:a16="http://schemas.microsoft.com/office/drawing/2014/main" id="{8747554F-3B11-4B42-AD1B-D0C1A5FA2594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9634D3-DC87-8C48-A96D-9F2679938A62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53F769-3E6F-1A4A-AEE4-FD661CA1CBF9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FD42D6-9905-7041-9D71-4D8741CD0C68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90AC08E-0C33-6B42-A9EC-EBCBE450CABA}"/>
                </a:ext>
              </a:extLst>
            </p:cNvPr>
            <p:cNvSpPr txBox="1"/>
            <p:nvPr/>
          </p:nvSpPr>
          <p:spPr>
            <a:xfrm>
              <a:off x="5872890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6D9D52-E861-D84C-A6E3-75597FFA5B0C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수</a:t>
              </a:r>
            </a:p>
          </p:txBody>
        </p:sp>
        <p:cxnSp>
          <p:nvCxnSpPr>
            <p:cNvPr id="68" name="직선 연결선 47">
              <a:extLst>
                <a:ext uri="{FF2B5EF4-FFF2-40B4-BE49-F238E27FC236}">
                  <a16:creationId xmlns:a16="http://schemas.microsoft.com/office/drawing/2014/main" id="{C06FDE26-D5E2-8940-9516-2CC63C6F5EDF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F0CA34A-1C67-2B48-B48F-544D3238245C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집</a:t>
              </a:r>
            </a:p>
          </p:txBody>
        </p:sp>
        <p:cxnSp>
          <p:nvCxnSpPr>
            <p:cNvPr id="70" name="직선 연결선 31">
              <a:extLst>
                <a:ext uri="{FF2B5EF4-FFF2-40B4-BE49-F238E27FC236}">
                  <a16:creationId xmlns:a16="http://schemas.microsoft.com/office/drawing/2014/main" id="{75F08D12-7201-1347-A607-D361915A5464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436590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31">
              <a:extLst>
                <a:ext uri="{FF2B5EF4-FFF2-40B4-BE49-F238E27FC236}">
                  <a16:creationId xmlns:a16="http://schemas.microsoft.com/office/drawing/2014/main" id="{CC66EED6-77C2-B542-951D-D6F7A10DEAAC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520674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31">
              <a:extLst>
                <a:ext uri="{FF2B5EF4-FFF2-40B4-BE49-F238E27FC236}">
                  <a16:creationId xmlns:a16="http://schemas.microsoft.com/office/drawing/2014/main" id="{3BEC0A40-A7E7-8D41-8B56-6EBC6240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05745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FDAD9FC-2A16-D54C-8ABD-8013242A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75" y="2055058"/>
            <a:ext cx="5981903" cy="3298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3E98AF-95DD-6B47-90F6-19F5FCD3A22B}"/>
              </a:ext>
            </a:extLst>
          </p:cNvPr>
          <p:cNvSpPr/>
          <p:nvPr/>
        </p:nvSpPr>
        <p:spPr>
          <a:xfrm>
            <a:off x="2361027" y="5579576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브런치 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–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감성 에세이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79FF6-AA8D-3C45-BB84-A909C327BB59}"/>
              </a:ext>
            </a:extLst>
          </p:cNvPr>
          <p:cNvSpPr txBox="1"/>
          <p:nvPr/>
        </p:nvSpPr>
        <p:spPr>
          <a:xfrm>
            <a:off x="7926322" y="3104091"/>
            <a:ext cx="344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selenium</a:t>
            </a: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활용</a:t>
            </a:r>
            <a:endParaRPr kumimoji="1"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ore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중복</a:t>
            </a: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제거 후 약 </a:t>
            </a:r>
            <a:r>
              <a:rPr kumimoji="1"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29,000</a:t>
            </a: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개 문서 수집</a:t>
            </a:r>
            <a:endParaRPr kumimoji="1" lang="ko-Kore-KR" alt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1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C951402-AD1C-4766-816D-91425216020D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B2048D-D082-4A44-91E7-3F74F3DC8C4B}"/>
              </a:ext>
            </a:extLst>
          </p:cNvPr>
          <p:cNvSpPr txBox="1"/>
          <p:nvPr/>
        </p:nvSpPr>
        <p:spPr>
          <a:xfrm>
            <a:off x="4183117" y="683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F895A0-D604-8C4C-8375-9F38DB8C353A}"/>
              </a:ext>
            </a:extLst>
          </p:cNvPr>
          <p:cNvGrpSpPr/>
          <p:nvPr/>
        </p:nvGrpSpPr>
        <p:grpSpPr>
          <a:xfrm>
            <a:off x="3611254" y="873697"/>
            <a:ext cx="4542414" cy="714929"/>
            <a:chOff x="3947586" y="805745"/>
            <a:chExt cx="4542414" cy="714929"/>
          </a:xfrm>
        </p:grpSpPr>
        <p:cxnSp>
          <p:nvCxnSpPr>
            <p:cNvPr id="37" name="직선 연결선 31">
              <a:extLst>
                <a:ext uri="{FF2B5EF4-FFF2-40B4-BE49-F238E27FC236}">
                  <a16:creationId xmlns:a16="http://schemas.microsoft.com/office/drawing/2014/main" id="{44FC6D28-5A32-E245-B273-C58C400A7976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94349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34">
              <a:extLst>
                <a:ext uri="{FF2B5EF4-FFF2-40B4-BE49-F238E27FC236}">
                  <a16:creationId xmlns:a16="http://schemas.microsoft.com/office/drawing/2014/main" id="{44E17381-57B6-1D46-A100-0F9FE7DBD1F9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35">
              <a:extLst>
                <a:ext uri="{FF2B5EF4-FFF2-40B4-BE49-F238E27FC236}">
                  <a16:creationId xmlns:a16="http://schemas.microsoft.com/office/drawing/2014/main" id="{3CCE3058-6DD7-C747-A7B3-C35C5AD5DCE3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36">
              <a:extLst>
                <a:ext uri="{FF2B5EF4-FFF2-40B4-BE49-F238E27FC236}">
                  <a16:creationId xmlns:a16="http://schemas.microsoft.com/office/drawing/2014/main" id="{6DDAB61B-42E7-914F-8215-7F0CBDF6A88F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37">
              <a:extLst>
                <a:ext uri="{FF2B5EF4-FFF2-40B4-BE49-F238E27FC236}">
                  <a16:creationId xmlns:a16="http://schemas.microsoft.com/office/drawing/2014/main" id="{902B1981-1CFE-274B-812F-C7E8FEDDEA0B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38">
              <a:extLst>
                <a:ext uri="{FF2B5EF4-FFF2-40B4-BE49-F238E27FC236}">
                  <a16:creationId xmlns:a16="http://schemas.microsoft.com/office/drawing/2014/main" id="{A9234200-30E9-014D-9919-A2B122692506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0">
              <a:extLst>
                <a:ext uri="{FF2B5EF4-FFF2-40B4-BE49-F238E27FC236}">
                  <a16:creationId xmlns:a16="http://schemas.microsoft.com/office/drawing/2014/main" id="{8747554F-3B11-4B42-AD1B-D0C1A5FA2594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9634D3-DC87-8C48-A96D-9F2679938A62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53F769-3E6F-1A4A-AEE4-FD661CA1CBF9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FD42D6-9905-7041-9D71-4D8741CD0C68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90AC08E-0C33-6B42-A9EC-EBCBE450CABA}"/>
                </a:ext>
              </a:extLst>
            </p:cNvPr>
            <p:cNvSpPr txBox="1"/>
            <p:nvPr/>
          </p:nvSpPr>
          <p:spPr>
            <a:xfrm>
              <a:off x="5872890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6D9D52-E861-D84C-A6E3-75597FFA5B0C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수</a:t>
              </a:r>
            </a:p>
          </p:txBody>
        </p:sp>
        <p:cxnSp>
          <p:nvCxnSpPr>
            <p:cNvPr id="68" name="직선 연결선 47">
              <a:extLst>
                <a:ext uri="{FF2B5EF4-FFF2-40B4-BE49-F238E27FC236}">
                  <a16:creationId xmlns:a16="http://schemas.microsoft.com/office/drawing/2014/main" id="{C06FDE26-D5E2-8940-9516-2CC63C6F5EDF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F0CA34A-1C67-2B48-B48F-544D3238245C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집</a:t>
              </a:r>
            </a:p>
          </p:txBody>
        </p:sp>
        <p:cxnSp>
          <p:nvCxnSpPr>
            <p:cNvPr id="70" name="직선 연결선 31">
              <a:extLst>
                <a:ext uri="{FF2B5EF4-FFF2-40B4-BE49-F238E27FC236}">
                  <a16:creationId xmlns:a16="http://schemas.microsoft.com/office/drawing/2014/main" id="{75F08D12-7201-1347-A607-D361915A5464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436590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31">
              <a:extLst>
                <a:ext uri="{FF2B5EF4-FFF2-40B4-BE49-F238E27FC236}">
                  <a16:creationId xmlns:a16="http://schemas.microsoft.com/office/drawing/2014/main" id="{CC66EED6-77C2-B542-951D-D6F7A10DEAAC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520674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31">
              <a:extLst>
                <a:ext uri="{FF2B5EF4-FFF2-40B4-BE49-F238E27FC236}">
                  <a16:creationId xmlns:a16="http://schemas.microsoft.com/office/drawing/2014/main" id="{3BEC0A40-A7E7-8D41-8B56-6EBC6240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05745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3E98AF-95DD-6B47-90F6-19F5FCD3A22B}"/>
              </a:ext>
            </a:extLst>
          </p:cNvPr>
          <p:cNvSpPr/>
          <p:nvPr/>
        </p:nvSpPr>
        <p:spPr>
          <a:xfrm>
            <a:off x="2361027" y="5579576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2)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</a:t>
            </a:r>
            <a:r>
              <a:rPr lang="ko-KR" altLang="en-US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글틴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–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명예의 전당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79FF6-AA8D-3C45-BB84-A909C327BB59}"/>
              </a:ext>
            </a:extLst>
          </p:cNvPr>
          <p:cNvSpPr txBox="1"/>
          <p:nvPr/>
        </p:nvSpPr>
        <p:spPr>
          <a:xfrm>
            <a:off x="7926322" y="3104091"/>
            <a:ext cx="344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scrapy</a:t>
            </a: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활용</a:t>
            </a:r>
            <a:endParaRPr kumimoji="1"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kumimoji="1" lang="en-US" altLang="ko-Kore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약 </a:t>
            </a:r>
            <a:r>
              <a:rPr kumimoji="1"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100</a:t>
            </a:r>
            <a:r>
              <a:rPr kumimoji="1"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개 문서 수집</a:t>
            </a:r>
            <a:endParaRPr kumimoji="1" lang="ko-Kore-KR" alt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F3D12B-BFDD-1146-B1F1-67C525CC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62" y="2055057"/>
            <a:ext cx="6007273" cy="3298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044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C951402-AD1C-4766-816D-91425216020D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B2048D-D082-4A44-91E7-3F74F3DC8C4B}"/>
              </a:ext>
            </a:extLst>
          </p:cNvPr>
          <p:cNvSpPr txBox="1"/>
          <p:nvPr/>
        </p:nvSpPr>
        <p:spPr>
          <a:xfrm>
            <a:off x="4183117" y="683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F895A0-D604-8C4C-8375-9F38DB8C353A}"/>
              </a:ext>
            </a:extLst>
          </p:cNvPr>
          <p:cNvGrpSpPr/>
          <p:nvPr/>
        </p:nvGrpSpPr>
        <p:grpSpPr>
          <a:xfrm>
            <a:off x="3611254" y="873697"/>
            <a:ext cx="4542414" cy="714929"/>
            <a:chOff x="3947586" y="805745"/>
            <a:chExt cx="4542414" cy="714929"/>
          </a:xfrm>
        </p:grpSpPr>
        <p:cxnSp>
          <p:nvCxnSpPr>
            <p:cNvPr id="37" name="직선 연결선 31">
              <a:extLst>
                <a:ext uri="{FF2B5EF4-FFF2-40B4-BE49-F238E27FC236}">
                  <a16:creationId xmlns:a16="http://schemas.microsoft.com/office/drawing/2014/main" id="{44FC6D28-5A32-E245-B273-C58C400A7976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94349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34">
              <a:extLst>
                <a:ext uri="{FF2B5EF4-FFF2-40B4-BE49-F238E27FC236}">
                  <a16:creationId xmlns:a16="http://schemas.microsoft.com/office/drawing/2014/main" id="{44E17381-57B6-1D46-A100-0F9FE7DBD1F9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35">
              <a:extLst>
                <a:ext uri="{FF2B5EF4-FFF2-40B4-BE49-F238E27FC236}">
                  <a16:creationId xmlns:a16="http://schemas.microsoft.com/office/drawing/2014/main" id="{3CCE3058-6DD7-C747-A7B3-C35C5AD5DCE3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36">
              <a:extLst>
                <a:ext uri="{FF2B5EF4-FFF2-40B4-BE49-F238E27FC236}">
                  <a16:creationId xmlns:a16="http://schemas.microsoft.com/office/drawing/2014/main" id="{6DDAB61B-42E7-914F-8215-7F0CBDF6A88F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37">
              <a:extLst>
                <a:ext uri="{FF2B5EF4-FFF2-40B4-BE49-F238E27FC236}">
                  <a16:creationId xmlns:a16="http://schemas.microsoft.com/office/drawing/2014/main" id="{902B1981-1CFE-274B-812F-C7E8FEDDEA0B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38">
              <a:extLst>
                <a:ext uri="{FF2B5EF4-FFF2-40B4-BE49-F238E27FC236}">
                  <a16:creationId xmlns:a16="http://schemas.microsoft.com/office/drawing/2014/main" id="{A9234200-30E9-014D-9919-A2B122692506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0">
              <a:extLst>
                <a:ext uri="{FF2B5EF4-FFF2-40B4-BE49-F238E27FC236}">
                  <a16:creationId xmlns:a16="http://schemas.microsoft.com/office/drawing/2014/main" id="{8747554F-3B11-4B42-AD1B-D0C1A5FA2594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9634D3-DC87-8C48-A96D-9F2679938A62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53F769-3E6F-1A4A-AEE4-FD661CA1CBF9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FD42D6-9905-7041-9D71-4D8741CD0C68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90AC08E-0C33-6B42-A9EC-EBCBE450CABA}"/>
                </a:ext>
              </a:extLst>
            </p:cNvPr>
            <p:cNvSpPr txBox="1"/>
            <p:nvPr/>
          </p:nvSpPr>
          <p:spPr>
            <a:xfrm>
              <a:off x="5872890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6D9D52-E861-D84C-A6E3-75597FFA5B0C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수</a:t>
              </a:r>
            </a:p>
          </p:txBody>
        </p:sp>
        <p:cxnSp>
          <p:nvCxnSpPr>
            <p:cNvPr id="68" name="직선 연결선 47">
              <a:extLst>
                <a:ext uri="{FF2B5EF4-FFF2-40B4-BE49-F238E27FC236}">
                  <a16:creationId xmlns:a16="http://schemas.microsoft.com/office/drawing/2014/main" id="{C06FDE26-D5E2-8940-9516-2CC63C6F5EDF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F0CA34A-1C67-2B48-B48F-544D3238245C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집</a:t>
              </a:r>
            </a:p>
          </p:txBody>
        </p:sp>
        <p:cxnSp>
          <p:nvCxnSpPr>
            <p:cNvPr id="70" name="직선 연결선 31">
              <a:extLst>
                <a:ext uri="{FF2B5EF4-FFF2-40B4-BE49-F238E27FC236}">
                  <a16:creationId xmlns:a16="http://schemas.microsoft.com/office/drawing/2014/main" id="{75F08D12-7201-1347-A607-D361915A5464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436590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31">
              <a:extLst>
                <a:ext uri="{FF2B5EF4-FFF2-40B4-BE49-F238E27FC236}">
                  <a16:creationId xmlns:a16="http://schemas.microsoft.com/office/drawing/2014/main" id="{CC66EED6-77C2-B542-951D-D6F7A10DEAAC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1520674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31">
              <a:extLst>
                <a:ext uri="{FF2B5EF4-FFF2-40B4-BE49-F238E27FC236}">
                  <a16:creationId xmlns:a16="http://schemas.microsoft.com/office/drawing/2014/main" id="{3BEC0A40-A7E7-8D41-8B56-6EBC6240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48" y="805745"/>
              <a:ext cx="4122152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3E98AF-95DD-6B47-90F6-19F5FCD3A22B}"/>
              </a:ext>
            </a:extLst>
          </p:cNvPr>
          <p:cNvSpPr/>
          <p:nvPr/>
        </p:nvSpPr>
        <p:spPr>
          <a:xfrm>
            <a:off x="5062022" y="5706188"/>
            <a:ext cx="2073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3)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 신춘문예 당선작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9831347-7F60-724A-8CD3-6AD058448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16" y="2058252"/>
            <a:ext cx="3449203" cy="3304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23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그림 68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3E80198D-457B-4301-A290-8FD833F7D5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2080309"/>
            <a:ext cx="1375565" cy="1375565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102DEFB8-65CD-EA40-B12E-63F9A2F798CD}"/>
              </a:ext>
            </a:extLst>
          </p:cNvPr>
          <p:cNvGrpSpPr/>
          <p:nvPr/>
        </p:nvGrpSpPr>
        <p:grpSpPr>
          <a:xfrm>
            <a:off x="3702000" y="3821105"/>
            <a:ext cx="4788000" cy="680187"/>
            <a:chOff x="3702000" y="828576"/>
            <a:chExt cx="4788000" cy="680187"/>
          </a:xfrm>
        </p:grpSpPr>
        <p:cxnSp>
          <p:nvCxnSpPr>
            <p:cNvPr id="45" name="직선 연결선 30">
              <a:extLst>
                <a:ext uri="{FF2B5EF4-FFF2-40B4-BE49-F238E27FC236}">
                  <a16:creationId xmlns:a16="http://schemas.microsoft.com/office/drawing/2014/main" id="{4A34484D-19D5-8A40-AB04-C133870715F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31">
              <a:extLst>
                <a:ext uri="{FF2B5EF4-FFF2-40B4-BE49-F238E27FC236}">
                  <a16:creationId xmlns:a16="http://schemas.microsoft.com/office/drawing/2014/main" id="{510E1178-9728-9D4A-BF45-47295F1C5A3A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32">
              <a:extLst>
                <a:ext uri="{FF2B5EF4-FFF2-40B4-BE49-F238E27FC236}">
                  <a16:creationId xmlns:a16="http://schemas.microsoft.com/office/drawing/2014/main" id="{E8AE805B-E964-A344-9EC2-16E47B2997EF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33">
              <a:extLst>
                <a:ext uri="{FF2B5EF4-FFF2-40B4-BE49-F238E27FC236}">
                  <a16:creationId xmlns:a16="http://schemas.microsoft.com/office/drawing/2014/main" id="{8C798E7F-D4AF-4246-B6F2-3CE4E236F8AC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34">
              <a:extLst>
                <a:ext uri="{FF2B5EF4-FFF2-40B4-BE49-F238E27FC236}">
                  <a16:creationId xmlns:a16="http://schemas.microsoft.com/office/drawing/2014/main" id="{04243CC0-9E26-0947-82FB-455208152C3F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35">
              <a:extLst>
                <a:ext uri="{FF2B5EF4-FFF2-40B4-BE49-F238E27FC236}">
                  <a16:creationId xmlns:a16="http://schemas.microsoft.com/office/drawing/2014/main" id="{F66714E1-3519-7D4C-B327-6739E815E5A0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36">
              <a:extLst>
                <a:ext uri="{FF2B5EF4-FFF2-40B4-BE49-F238E27FC236}">
                  <a16:creationId xmlns:a16="http://schemas.microsoft.com/office/drawing/2014/main" id="{648DC6FD-C000-BD4F-937A-50FB227BC11E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37">
              <a:extLst>
                <a:ext uri="{FF2B5EF4-FFF2-40B4-BE49-F238E27FC236}">
                  <a16:creationId xmlns:a16="http://schemas.microsoft.com/office/drawing/2014/main" id="{98D86F02-433B-9D48-BEA2-5E7ED966BB23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38">
              <a:extLst>
                <a:ext uri="{FF2B5EF4-FFF2-40B4-BE49-F238E27FC236}">
                  <a16:creationId xmlns:a16="http://schemas.microsoft.com/office/drawing/2014/main" id="{3BCBEC81-9702-C24A-8697-F2CDD602909E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40">
              <a:extLst>
                <a:ext uri="{FF2B5EF4-FFF2-40B4-BE49-F238E27FC236}">
                  <a16:creationId xmlns:a16="http://schemas.microsoft.com/office/drawing/2014/main" id="{EC45B760-C42B-E249-B2FB-DFA52E9EDAFB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41">
              <a:extLst>
                <a:ext uri="{FF2B5EF4-FFF2-40B4-BE49-F238E27FC236}">
                  <a16:creationId xmlns:a16="http://schemas.microsoft.com/office/drawing/2014/main" id="{C7B442EC-0EAD-9D4D-80CE-6358A2C6ACFD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826C9C-0A64-E649-97EA-143E10AE77AF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0D4D320-95D9-9A45-88D4-148ED88CD972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E2980C-5B6B-8846-9DE1-611C7FC029D1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1042BF-907E-D243-AFEB-9A9DDAD1D7FA}"/>
                </a:ext>
              </a:extLst>
            </p:cNvPr>
            <p:cNvSpPr txBox="1"/>
            <p:nvPr/>
          </p:nvSpPr>
          <p:spPr>
            <a:xfrm>
              <a:off x="6520003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전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5425485-037D-4C42-AB67-6CF1AF1640AB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처</a:t>
              </a:r>
            </a:p>
          </p:txBody>
        </p:sp>
        <p:cxnSp>
          <p:nvCxnSpPr>
            <p:cNvPr id="63" name="직선 연결선 47">
              <a:extLst>
                <a:ext uri="{FF2B5EF4-FFF2-40B4-BE49-F238E27FC236}">
                  <a16:creationId xmlns:a16="http://schemas.microsoft.com/office/drawing/2014/main" id="{FB2F0DEF-32CC-7240-AC41-0E4ACD3579C0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E6A52E-4E7F-E140-9AF4-59C6A19DBF6B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717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B86DC0-16BD-403C-ABC7-45AD1C741A1A}"/>
              </a:ext>
            </a:extLst>
          </p:cNvPr>
          <p:cNvGrpSpPr/>
          <p:nvPr/>
        </p:nvGrpSpPr>
        <p:grpSpPr>
          <a:xfrm>
            <a:off x="3702000" y="909092"/>
            <a:ext cx="4788000" cy="680187"/>
            <a:chOff x="3702000" y="828576"/>
            <a:chExt cx="4788000" cy="68018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D2CFA05-2ED1-4447-B948-DD57C019D31F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66C8B6B-8D7A-427A-8963-EECB4DBDE32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55A034F-7C1F-4EAD-93FF-221B3E720271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16C761E-0824-4980-9574-37CFEF31582B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5C8185D-36C1-44FB-8D30-3410524424CA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BB01444-61B3-4D2E-85DB-CD4FCE10DDE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0E81BC9-91C9-49FB-BF27-0A8550E3EC0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59621B2-BFC8-4F19-9B6E-ECB288A9559F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EEE4F93-57EB-4C7B-84C2-9D682DB9EB0E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CC3042C-DF92-4699-AC14-32A1342FD7C2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0C27F0C-A48F-4497-96C2-9C1B73E06BCC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CBB39E-2A6A-4DA3-8F65-A9B479A84CF4}"/>
                </a:ext>
              </a:extLst>
            </p:cNvPr>
            <p:cNvSpPr txBox="1"/>
            <p:nvPr/>
          </p:nvSpPr>
          <p:spPr>
            <a:xfrm>
              <a:off x="5233120" y="93304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터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BBE7EF-778E-4A49-8D0E-9AC2C9455277}"/>
                </a:ext>
              </a:extLst>
            </p:cNvPr>
            <p:cNvSpPr txBox="1"/>
            <p:nvPr/>
          </p:nvSpPr>
          <p:spPr>
            <a:xfrm>
              <a:off x="3947586" y="931984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4D9988-1B10-43DE-AE20-B367D81BEE22}"/>
                </a:ext>
              </a:extLst>
            </p:cNvPr>
            <p:cNvSpPr txBox="1"/>
            <p:nvPr/>
          </p:nvSpPr>
          <p:spPr>
            <a:xfrm>
              <a:off x="4602107" y="93304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이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0FCEF1-C244-443F-8E08-B29EE076BF8C}"/>
                </a:ext>
              </a:extLst>
            </p:cNvPr>
            <p:cNvSpPr txBox="1"/>
            <p:nvPr/>
          </p:nvSpPr>
          <p:spPr>
            <a:xfrm>
              <a:off x="6520003" y="937819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전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6EB80D-E405-4E87-9B6E-18ED7BF2FCA2}"/>
                </a:ext>
              </a:extLst>
            </p:cNvPr>
            <p:cNvSpPr txBox="1"/>
            <p:nvPr/>
          </p:nvSpPr>
          <p:spPr>
            <a:xfrm>
              <a:off x="7134710" y="934102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처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941A29D-0EEE-47CE-B426-E951EB5F7409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6AA262-C4A6-49CF-A983-C8C1C62518EA}"/>
                </a:ext>
              </a:extLst>
            </p:cNvPr>
            <p:cNvSpPr txBox="1"/>
            <p:nvPr/>
          </p:nvSpPr>
          <p:spPr>
            <a:xfrm>
              <a:off x="7767370" y="938878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리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AA0DE12-B460-9D4C-83D4-6964AC481C19}"/>
              </a:ext>
            </a:extLst>
          </p:cNvPr>
          <p:cNvSpPr txBox="1"/>
          <p:nvPr/>
        </p:nvSpPr>
        <p:spPr>
          <a:xfrm flipH="1">
            <a:off x="5069224" y="407916"/>
            <a:ext cx="2063097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함께</a:t>
            </a:r>
            <a:r>
              <a:rPr lang="en-US" altLang="ko-KR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＇</a:t>
            </a:r>
            <a:r>
              <a:rPr lang="ko-KR" altLang="en-US" sz="1400" dirty="0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alpha val="71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북이온앤온</a:t>
            </a:r>
            <a:endParaRPr lang="ko-KR" altLang="en-US" sz="1400" dirty="0">
              <a:solidFill>
                <a:schemeClr val="tx1">
                  <a:alpha val="71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C38196-58C9-EF4F-9A39-ACA77139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878" y="1978486"/>
            <a:ext cx="7469945" cy="11487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FC2CCD-BA07-2444-BA45-C8C93C7E3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878" y="3124387"/>
            <a:ext cx="7469945" cy="13211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6847E7-3E51-404F-8134-ADDA0DE671F1}"/>
              </a:ext>
            </a:extLst>
          </p:cNvPr>
          <p:cNvSpPr/>
          <p:nvPr/>
        </p:nvSpPr>
        <p:spPr>
          <a:xfrm>
            <a:off x="2361027" y="5579576"/>
            <a:ext cx="7651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ore-KR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KLUE </a:t>
            </a: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데이터 셋 구축 시 적용한 전처리 방법을 참고</a:t>
            </a:r>
            <a:endParaRPr lang="en-US" altLang="ko-KR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1200" dirty="0">
              <a:solidFill>
                <a:srgbClr val="00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ore-KR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KLUE</a:t>
            </a:r>
            <a:r>
              <a:rPr lang="ko-KR" altLang="en-US" dirty="0">
                <a:solidFill>
                  <a:srgbClr val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는 한국어 자연어 처리 연구에 도움이 되기 위해 구축된 범용 데이터 셋</a:t>
            </a:r>
            <a:endParaRPr lang="ko-Kore-KR" alt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B8E82CD-3828-5B41-8423-5269BDE4E1DA}"/>
              </a:ext>
            </a:extLst>
          </p:cNvPr>
          <p:cNvSpPr/>
          <p:nvPr/>
        </p:nvSpPr>
        <p:spPr>
          <a:xfrm>
            <a:off x="2434728" y="4869044"/>
            <a:ext cx="1586009" cy="487788"/>
          </a:xfrm>
          <a:custGeom>
            <a:avLst/>
            <a:gdLst>
              <a:gd name="connsiteX0" fmla="*/ 0 w 1586009"/>
              <a:gd name="connsiteY0" fmla="*/ 0 h 487788"/>
              <a:gd name="connsiteX1" fmla="*/ 1586009 w 1586009"/>
              <a:gd name="connsiteY1" fmla="*/ 0 h 487788"/>
              <a:gd name="connsiteX2" fmla="*/ 1586009 w 1586009"/>
              <a:gd name="connsiteY2" fmla="*/ 487788 h 487788"/>
              <a:gd name="connsiteX3" fmla="*/ 0 w 1586009"/>
              <a:gd name="connsiteY3" fmla="*/ 487788 h 487788"/>
              <a:gd name="connsiteX4" fmla="*/ 0 w 1586009"/>
              <a:gd name="connsiteY4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009" h="487788" extrusionOk="0">
                <a:moveTo>
                  <a:pt x="0" y="0"/>
                </a:moveTo>
                <a:cubicBezTo>
                  <a:pt x="467289" y="-63682"/>
                  <a:pt x="993075" y="109995"/>
                  <a:pt x="1586009" y="0"/>
                </a:cubicBezTo>
                <a:cubicBezTo>
                  <a:pt x="1567348" y="85762"/>
                  <a:pt x="1549151" y="279246"/>
                  <a:pt x="1586009" y="487788"/>
                </a:cubicBezTo>
                <a:cubicBezTo>
                  <a:pt x="931536" y="542861"/>
                  <a:pt x="370173" y="392708"/>
                  <a:pt x="0" y="487788"/>
                </a:cubicBezTo>
                <a:cubicBezTo>
                  <a:pt x="14357" y="340894"/>
                  <a:pt x="31857" y="149382"/>
                  <a:pt x="0" y="0"/>
                </a:cubicBezTo>
                <a:close/>
              </a:path>
            </a:pathLst>
          </a:custGeom>
          <a:noFill/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5FC37D6-3FA8-AC4D-AAA0-03B4E66CB8D5}"/>
              </a:ext>
            </a:extLst>
          </p:cNvPr>
          <p:cNvSpPr/>
          <p:nvPr/>
        </p:nvSpPr>
        <p:spPr>
          <a:xfrm>
            <a:off x="2413180" y="4907545"/>
            <a:ext cx="1586009" cy="487788"/>
          </a:xfrm>
          <a:custGeom>
            <a:avLst/>
            <a:gdLst>
              <a:gd name="connsiteX0" fmla="*/ 0 w 1586009"/>
              <a:gd name="connsiteY0" fmla="*/ 0 h 487788"/>
              <a:gd name="connsiteX1" fmla="*/ 560390 w 1586009"/>
              <a:gd name="connsiteY1" fmla="*/ 0 h 487788"/>
              <a:gd name="connsiteX2" fmla="*/ 1120780 w 1586009"/>
              <a:gd name="connsiteY2" fmla="*/ 0 h 487788"/>
              <a:gd name="connsiteX3" fmla="*/ 1586009 w 1586009"/>
              <a:gd name="connsiteY3" fmla="*/ 0 h 487788"/>
              <a:gd name="connsiteX4" fmla="*/ 1586009 w 1586009"/>
              <a:gd name="connsiteY4" fmla="*/ 487788 h 487788"/>
              <a:gd name="connsiteX5" fmla="*/ 1041479 w 1586009"/>
              <a:gd name="connsiteY5" fmla="*/ 487788 h 487788"/>
              <a:gd name="connsiteX6" fmla="*/ 560390 w 1586009"/>
              <a:gd name="connsiteY6" fmla="*/ 487788 h 487788"/>
              <a:gd name="connsiteX7" fmla="*/ 0 w 1586009"/>
              <a:gd name="connsiteY7" fmla="*/ 487788 h 487788"/>
              <a:gd name="connsiteX8" fmla="*/ 0 w 1586009"/>
              <a:gd name="connsiteY8" fmla="*/ 0 h 48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6009" h="487788" fill="none" extrusionOk="0">
                <a:moveTo>
                  <a:pt x="0" y="0"/>
                </a:moveTo>
                <a:cubicBezTo>
                  <a:pt x="258117" y="-45343"/>
                  <a:pt x="446966" y="65623"/>
                  <a:pt x="560390" y="0"/>
                </a:cubicBezTo>
                <a:cubicBezTo>
                  <a:pt x="673814" y="-65623"/>
                  <a:pt x="855873" y="23704"/>
                  <a:pt x="1120780" y="0"/>
                </a:cubicBezTo>
                <a:cubicBezTo>
                  <a:pt x="1385687" y="-23704"/>
                  <a:pt x="1455625" y="52704"/>
                  <a:pt x="1586009" y="0"/>
                </a:cubicBezTo>
                <a:cubicBezTo>
                  <a:pt x="1598349" y="122807"/>
                  <a:pt x="1559770" y="315633"/>
                  <a:pt x="1586009" y="487788"/>
                </a:cubicBezTo>
                <a:cubicBezTo>
                  <a:pt x="1453220" y="546440"/>
                  <a:pt x="1159788" y="484265"/>
                  <a:pt x="1041479" y="487788"/>
                </a:cubicBezTo>
                <a:cubicBezTo>
                  <a:pt x="923170" y="491311"/>
                  <a:pt x="761740" y="454385"/>
                  <a:pt x="560390" y="487788"/>
                </a:cubicBezTo>
                <a:cubicBezTo>
                  <a:pt x="359040" y="521191"/>
                  <a:pt x="174135" y="478717"/>
                  <a:pt x="0" y="487788"/>
                </a:cubicBezTo>
                <a:cubicBezTo>
                  <a:pt x="-16106" y="323226"/>
                  <a:pt x="43387" y="135647"/>
                  <a:pt x="0" y="0"/>
                </a:cubicBezTo>
                <a:close/>
              </a:path>
              <a:path w="1586009" h="487788" stroke="0" extrusionOk="0">
                <a:moveTo>
                  <a:pt x="0" y="0"/>
                </a:moveTo>
                <a:cubicBezTo>
                  <a:pt x="204417" y="-52602"/>
                  <a:pt x="388419" y="48929"/>
                  <a:pt x="528670" y="0"/>
                </a:cubicBezTo>
                <a:cubicBezTo>
                  <a:pt x="668921" y="-48929"/>
                  <a:pt x="793890" y="37266"/>
                  <a:pt x="1025619" y="0"/>
                </a:cubicBezTo>
                <a:cubicBezTo>
                  <a:pt x="1257348" y="-37266"/>
                  <a:pt x="1460662" y="63351"/>
                  <a:pt x="1586009" y="0"/>
                </a:cubicBezTo>
                <a:cubicBezTo>
                  <a:pt x="1615553" y="193527"/>
                  <a:pt x="1568785" y="384945"/>
                  <a:pt x="1586009" y="487788"/>
                </a:cubicBezTo>
                <a:cubicBezTo>
                  <a:pt x="1437202" y="537199"/>
                  <a:pt x="1226212" y="487491"/>
                  <a:pt x="1073199" y="487788"/>
                </a:cubicBezTo>
                <a:cubicBezTo>
                  <a:pt x="920186" y="488085"/>
                  <a:pt x="700314" y="433264"/>
                  <a:pt x="576250" y="487788"/>
                </a:cubicBezTo>
                <a:cubicBezTo>
                  <a:pt x="452186" y="542312"/>
                  <a:pt x="287771" y="472809"/>
                  <a:pt x="0" y="487788"/>
                </a:cubicBezTo>
                <a:cubicBezTo>
                  <a:pt x="-51002" y="316365"/>
                  <a:pt x="5327" y="208728"/>
                  <a:pt x="0" y="0"/>
                </a:cubicBezTo>
                <a:close/>
              </a:path>
            </a:pathLst>
          </a:custGeom>
          <a:solidFill>
            <a:srgbClr val="D1C9C1"/>
          </a:solidFill>
          <a:ln>
            <a:solidFill>
              <a:srgbClr val="9A8B85"/>
            </a:solidFill>
            <a:extLst>
              <a:ext uri="{C807C97D-BFC1-408E-A445-0C87EB9F89A2}">
                <ask:lineSketchStyleProps xmlns:ask="http://schemas.microsoft.com/office/drawing/2018/sketchyshapes" sd="16172560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전처리 방법</a:t>
            </a:r>
          </a:p>
        </p:txBody>
      </p:sp>
    </p:spTree>
    <p:extLst>
      <p:ext uri="{BB962C8B-B14F-4D97-AF65-F5344CB8AC3E}">
        <p14:creationId xmlns:p14="http://schemas.microsoft.com/office/powerpoint/2010/main" val="84263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1262</Words>
  <Application>Microsoft Macintosh PowerPoint</Application>
  <PresentationFormat>와이드스크린</PresentationFormat>
  <Paragraphs>364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DX영화자막 M</vt:lpstr>
      <vt:lpstr>Arial</vt:lpstr>
      <vt:lpstr>Wingdings</vt:lpstr>
      <vt:lpstr>맑은 고딕</vt:lpstr>
      <vt:lpstr>휴먼옛체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김 종현</cp:lastModifiedBy>
  <cp:revision>63</cp:revision>
  <dcterms:created xsi:type="dcterms:W3CDTF">2020-02-24T07:56:24Z</dcterms:created>
  <dcterms:modified xsi:type="dcterms:W3CDTF">2021-11-17T02:53:40Z</dcterms:modified>
</cp:coreProperties>
</file>